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Baloo" panose="020B0604020202020204" charset="0"/>
      <p:regular r:id="rId7"/>
    </p:embeddedFont>
    <p:embeddedFont>
      <p:font typeface="Quicksand" panose="020B0604020202020204" charset="0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3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5.svg"/><Relationship Id="rId4" Type="http://schemas.openxmlformats.org/officeDocument/2006/relationships/image" Target="../media/image10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5.svg"/><Relationship Id="rId4" Type="http://schemas.openxmlformats.org/officeDocument/2006/relationships/image" Target="../media/image10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BFFFD">
                <a:alpha val="100000"/>
              </a:srgbClr>
            </a:gs>
            <a:gs pos="100000">
              <a:srgbClr val="56EB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04972" y="8320518"/>
            <a:ext cx="7504819" cy="2260827"/>
          </a:xfrm>
          <a:custGeom>
            <a:avLst/>
            <a:gdLst/>
            <a:ahLst/>
            <a:cxnLst/>
            <a:rect l="l" t="t" r="r" b="b"/>
            <a:pathLst>
              <a:path w="7504819" h="2260827">
                <a:moveTo>
                  <a:pt x="0" y="0"/>
                </a:moveTo>
                <a:lnTo>
                  <a:pt x="7504819" y="0"/>
                </a:lnTo>
                <a:lnTo>
                  <a:pt x="7504819" y="2260826"/>
                </a:lnTo>
                <a:lnTo>
                  <a:pt x="0" y="2260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18721" y="8320518"/>
            <a:ext cx="7504819" cy="2260827"/>
          </a:xfrm>
          <a:custGeom>
            <a:avLst/>
            <a:gdLst/>
            <a:ahLst/>
            <a:cxnLst/>
            <a:rect l="l" t="t" r="r" b="b"/>
            <a:pathLst>
              <a:path w="7504819" h="2260827">
                <a:moveTo>
                  <a:pt x="0" y="0"/>
                </a:moveTo>
                <a:lnTo>
                  <a:pt x="7504819" y="0"/>
                </a:lnTo>
                <a:lnTo>
                  <a:pt x="7504819" y="2260826"/>
                </a:lnTo>
                <a:lnTo>
                  <a:pt x="0" y="2260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88153" y="8320518"/>
            <a:ext cx="7504819" cy="2260827"/>
          </a:xfrm>
          <a:custGeom>
            <a:avLst/>
            <a:gdLst/>
            <a:ahLst/>
            <a:cxnLst/>
            <a:rect l="l" t="t" r="r" b="b"/>
            <a:pathLst>
              <a:path w="7504819" h="2260827">
                <a:moveTo>
                  <a:pt x="0" y="0"/>
                </a:moveTo>
                <a:lnTo>
                  <a:pt x="7504819" y="0"/>
                </a:lnTo>
                <a:lnTo>
                  <a:pt x="7504819" y="2260826"/>
                </a:lnTo>
                <a:lnTo>
                  <a:pt x="0" y="2260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24281" y="6059050"/>
            <a:ext cx="4232562" cy="4862685"/>
          </a:xfrm>
          <a:custGeom>
            <a:avLst/>
            <a:gdLst/>
            <a:ahLst/>
            <a:cxnLst/>
            <a:rect l="l" t="t" r="r" b="b"/>
            <a:pathLst>
              <a:path w="4232562" h="4862685">
                <a:moveTo>
                  <a:pt x="0" y="0"/>
                </a:moveTo>
                <a:lnTo>
                  <a:pt x="4232562" y="0"/>
                </a:lnTo>
                <a:lnTo>
                  <a:pt x="4232562" y="4862685"/>
                </a:lnTo>
                <a:lnTo>
                  <a:pt x="0" y="4862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161895" y="6059050"/>
            <a:ext cx="1620380" cy="1592699"/>
          </a:xfrm>
          <a:custGeom>
            <a:avLst/>
            <a:gdLst/>
            <a:ahLst/>
            <a:cxnLst/>
            <a:rect l="l" t="t" r="r" b="b"/>
            <a:pathLst>
              <a:path w="1620380" h="1592699">
                <a:moveTo>
                  <a:pt x="1620380" y="0"/>
                </a:moveTo>
                <a:lnTo>
                  <a:pt x="0" y="0"/>
                </a:lnTo>
                <a:lnTo>
                  <a:pt x="0" y="1592699"/>
                </a:lnTo>
                <a:lnTo>
                  <a:pt x="1620380" y="1592699"/>
                </a:lnTo>
                <a:lnTo>
                  <a:pt x="162038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8256" y="6779824"/>
            <a:ext cx="2019182" cy="4141911"/>
          </a:xfrm>
          <a:custGeom>
            <a:avLst/>
            <a:gdLst/>
            <a:ahLst/>
            <a:cxnLst/>
            <a:rect l="l" t="t" r="r" b="b"/>
            <a:pathLst>
              <a:path w="2019182" h="4141911">
                <a:moveTo>
                  <a:pt x="0" y="0"/>
                </a:moveTo>
                <a:lnTo>
                  <a:pt x="2019182" y="0"/>
                </a:lnTo>
                <a:lnTo>
                  <a:pt x="2019182" y="4141911"/>
                </a:lnTo>
                <a:lnTo>
                  <a:pt x="0" y="41419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53659" y="6779824"/>
            <a:ext cx="1713051" cy="3550364"/>
          </a:xfrm>
          <a:custGeom>
            <a:avLst/>
            <a:gdLst/>
            <a:ahLst/>
            <a:cxnLst/>
            <a:rect l="l" t="t" r="r" b="b"/>
            <a:pathLst>
              <a:path w="1713051" h="3550364">
                <a:moveTo>
                  <a:pt x="0" y="0"/>
                </a:moveTo>
                <a:lnTo>
                  <a:pt x="1713051" y="0"/>
                </a:lnTo>
                <a:lnTo>
                  <a:pt x="1713051" y="3550364"/>
                </a:lnTo>
                <a:lnTo>
                  <a:pt x="0" y="35503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375454" y="7364852"/>
            <a:ext cx="1849580" cy="3556884"/>
          </a:xfrm>
          <a:custGeom>
            <a:avLst/>
            <a:gdLst/>
            <a:ahLst/>
            <a:cxnLst/>
            <a:rect l="l" t="t" r="r" b="b"/>
            <a:pathLst>
              <a:path w="1849580" h="3556884">
                <a:moveTo>
                  <a:pt x="0" y="0"/>
                </a:moveTo>
                <a:lnTo>
                  <a:pt x="1849580" y="0"/>
                </a:lnTo>
                <a:lnTo>
                  <a:pt x="1849580" y="3556883"/>
                </a:lnTo>
                <a:lnTo>
                  <a:pt x="0" y="35568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98917">
            <a:off x="14031970" y="664960"/>
            <a:ext cx="2942176" cy="4535146"/>
          </a:xfrm>
          <a:custGeom>
            <a:avLst/>
            <a:gdLst/>
            <a:ahLst/>
            <a:cxnLst/>
            <a:rect l="l" t="t" r="r" b="b"/>
            <a:pathLst>
              <a:path w="2942176" h="4535146">
                <a:moveTo>
                  <a:pt x="0" y="0"/>
                </a:moveTo>
                <a:lnTo>
                  <a:pt x="2942176" y="0"/>
                </a:lnTo>
                <a:lnTo>
                  <a:pt x="2942176" y="4535146"/>
                </a:lnTo>
                <a:lnTo>
                  <a:pt x="0" y="45351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28256" y="1167621"/>
            <a:ext cx="17505261" cy="4679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771"/>
              </a:lnSpc>
            </a:pPr>
            <a:r>
              <a:rPr lang="en-US" sz="13408" dirty="0" err="1">
                <a:solidFill>
                  <a:srgbClr val="345309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13408" dirty="0">
                <a:solidFill>
                  <a:srgbClr val="34530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13408" dirty="0" err="1">
                <a:solidFill>
                  <a:srgbClr val="345309"/>
                </a:solidFill>
                <a:latin typeface="Baloo"/>
                <a:ea typeface="Baloo"/>
                <a:cs typeface="Baloo"/>
                <a:sym typeface="Baloo"/>
              </a:rPr>
              <a:t>thơ</a:t>
            </a:r>
            <a:r>
              <a:rPr lang="en-US" sz="13408" dirty="0">
                <a:solidFill>
                  <a:srgbClr val="345309"/>
                </a:solidFill>
                <a:latin typeface="Baloo"/>
                <a:ea typeface="Baloo"/>
                <a:cs typeface="Baloo"/>
                <a:sym typeface="Baloo"/>
              </a:rPr>
              <a:t>: </a:t>
            </a:r>
          </a:p>
          <a:p>
            <a:pPr algn="l">
              <a:lnSpc>
                <a:spcPts val="18771"/>
              </a:lnSpc>
            </a:pPr>
            <a:r>
              <a:rPr lang="en-US" sz="13408" dirty="0">
                <a:solidFill>
                  <a:srgbClr val="345309"/>
                </a:solidFill>
                <a:latin typeface="Baloo"/>
                <a:ea typeface="Baloo"/>
                <a:cs typeface="Baloo"/>
                <a:sym typeface="Baloo"/>
              </a:rPr>
              <a:t>Ong </a:t>
            </a:r>
            <a:r>
              <a:rPr lang="en-US" sz="13408" dirty="0" err="1">
                <a:solidFill>
                  <a:srgbClr val="345309"/>
                </a:solidFill>
                <a:latin typeface="Baloo"/>
                <a:ea typeface="Baloo"/>
                <a:cs typeface="Baloo"/>
                <a:sym typeface="Baloo"/>
              </a:rPr>
              <a:t>và</a:t>
            </a:r>
            <a:r>
              <a:rPr lang="en-US" sz="13408" dirty="0">
                <a:solidFill>
                  <a:srgbClr val="345309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13408" dirty="0" err="1">
                <a:solidFill>
                  <a:srgbClr val="345309"/>
                </a:solidFill>
                <a:latin typeface="Baloo"/>
                <a:ea typeface="Baloo"/>
                <a:cs typeface="Baloo"/>
                <a:sym typeface="Baloo"/>
              </a:rPr>
              <a:t>bướm</a:t>
            </a:r>
            <a:endParaRPr lang="en-US" sz="13408" dirty="0">
              <a:solidFill>
                <a:srgbClr val="345309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BFFFD">
                <a:alpha val="100000"/>
              </a:srgbClr>
            </a:gs>
            <a:gs pos="100000">
              <a:srgbClr val="56EB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12683" y="-802634"/>
            <a:ext cx="7386027" cy="2834388"/>
          </a:xfrm>
          <a:custGeom>
            <a:avLst/>
            <a:gdLst/>
            <a:ahLst/>
            <a:cxnLst/>
            <a:rect l="l" t="t" r="r" b="b"/>
            <a:pathLst>
              <a:path w="7386027" h="2834388">
                <a:moveTo>
                  <a:pt x="0" y="0"/>
                </a:moveTo>
                <a:lnTo>
                  <a:pt x="7386027" y="0"/>
                </a:lnTo>
                <a:lnTo>
                  <a:pt x="7386027" y="2834388"/>
                </a:lnTo>
                <a:lnTo>
                  <a:pt x="0" y="28343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98629" y="-1486124"/>
            <a:ext cx="9966004" cy="3824454"/>
          </a:xfrm>
          <a:custGeom>
            <a:avLst/>
            <a:gdLst/>
            <a:ahLst/>
            <a:cxnLst/>
            <a:rect l="l" t="t" r="r" b="b"/>
            <a:pathLst>
              <a:path w="9966004" h="3824454">
                <a:moveTo>
                  <a:pt x="0" y="0"/>
                </a:moveTo>
                <a:lnTo>
                  <a:pt x="9966004" y="0"/>
                </a:lnTo>
                <a:lnTo>
                  <a:pt x="9966004" y="3824455"/>
                </a:lnTo>
                <a:lnTo>
                  <a:pt x="0" y="38244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10339" y="-388494"/>
            <a:ext cx="7386027" cy="2834388"/>
          </a:xfrm>
          <a:custGeom>
            <a:avLst/>
            <a:gdLst/>
            <a:ahLst/>
            <a:cxnLst/>
            <a:rect l="l" t="t" r="r" b="b"/>
            <a:pathLst>
              <a:path w="7386027" h="2834388">
                <a:moveTo>
                  <a:pt x="0" y="0"/>
                </a:moveTo>
                <a:lnTo>
                  <a:pt x="7386026" y="0"/>
                </a:lnTo>
                <a:lnTo>
                  <a:pt x="7386026" y="2834388"/>
                </a:lnTo>
                <a:lnTo>
                  <a:pt x="0" y="28343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65004" y="-388494"/>
            <a:ext cx="3377133" cy="3401874"/>
          </a:xfrm>
          <a:custGeom>
            <a:avLst/>
            <a:gdLst/>
            <a:ahLst/>
            <a:cxnLst/>
            <a:rect l="l" t="t" r="r" b="b"/>
            <a:pathLst>
              <a:path w="3377133" h="3401874">
                <a:moveTo>
                  <a:pt x="0" y="0"/>
                </a:moveTo>
                <a:lnTo>
                  <a:pt x="3377133" y="0"/>
                </a:lnTo>
                <a:lnTo>
                  <a:pt x="3377133" y="3401874"/>
                </a:lnTo>
                <a:lnTo>
                  <a:pt x="0" y="34018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71556" y="614560"/>
            <a:ext cx="3916444" cy="2726824"/>
          </a:xfrm>
          <a:custGeom>
            <a:avLst/>
            <a:gdLst/>
            <a:ahLst/>
            <a:cxnLst/>
            <a:rect l="l" t="t" r="r" b="b"/>
            <a:pathLst>
              <a:path w="3916444" h="2726824">
                <a:moveTo>
                  <a:pt x="0" y="0"/>
                </a:moveTo>
                <a:lnTo>
                  <a:pt x="3916444" y="0"/>
                </a:lnTo>
                <a:lnTo>
                  <a:pt x="3916444" y="2726824"/>
                </a:lnTo>
                <a:lnTo>
                  <a:pt x="0" y="2726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512683" y="6259242"/>
            <a:ext cx="7631286" cy="3996886"/>
          </a:xfrm>
          <a:custGeom>
            <a:avLst/>
            <a:gdLst/>
            <a:ahLst/>
            <a:cxnLst/>
            <a:rect l="l" t="t" r="r" b="b"/>
            <a:pathLst>
              <a:path w="7631286" h="3996886">
                <a:moveTo>
                  <a:pt x="0" y="0"/>
                </a:moveTo>
                <a:lnTo>
                  <a:pt x="7631286" y="0"/>
                </a:lnTo>
                <a:lnTo>
                  <a:pt x="7631286" y="3996886"/>
                </a:lnTo>
                <a:lnTo>
                  <a:pt x="0" y="39968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18603" y="6274678"/>
            <a:ext cx="7631286" cy="3996886"/>
          </a:xfrm>
          <a:custGeom>
            <a:avLst/>
            <a:gdLst/>
            <a:ahLst/>
            <a:cxnLst/>
            <a:rect l="l" t="t" r="r" b="b"/>
            <a:pathLst>
              <a:path w="7631286" h="3996886">
                <a:moveTo>
                  <a:pt x="0" y="0"/>
                </a:moveTo>
                <a:lnTo>
                  <a:pt x="7631287" y="0"/>
                </a:lnTo>
                <a:lnTo>
                  <a:pt x="7631287" y="3996886"/>
                </a:lnTo>
                <a:lnTo>
                  <a:pt x="0" y="39968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749890" y="6290114"/>
            <a:ext cx="7631286" cy="3996886"/>
          </a:xfrm>
          <a:custGeom>
            <a:avLst/>
            <a:gdLst/>
            <a:ahLst/>
            <a:cxnLst/>
            <a:rect l="l" t="t" r="r" b="b"/>
            <a:pathLst>
              <a:path w="7631286" h="3996886">
                <a:moveTo>
                  <a:pt x="0" y="0"/>
                </a:moveTo>
                <a:lnTo>
                  <a:pt x="7631286" y="0"/>
                </a:lnTo>
                <a:lnTo>
                  <a:pt x="7631286" y="3996886"/>
                </a:lnTo>
                <a:lnTo>
                  <a:pt x="0" y="39968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18601" flipH="1">
            <a:off x="3321743" y="3927672"/>
            <a:ext cx="2140515" cy="3299445"/>
          </a:xfrm>
          <a:custGeom>
            <a:avLst/>
            <a:gdLst/>
            <a:ahLst/>
            <a:cxnLst/>
            <a:rect l="l" t="t" r="r" b="b"/>
            <a:pathLst>
              <a:path w="2140515" h="3299445">
                <a:moveTo>
                  <a:pt x="2140515" y="0"/>
                </a:moveTo>
                <a:lnTo>
                  <a:pt x="0" y="0"/>
                </a:lnTo>
                <a:lnTo>
                  <a:pt x="0" y="3299445"/>
                </a:lnTo>
                <a:lnTo>
                  <a:pt x="2140515" y="3299445"/>
                </a:lnTo>
                <a:lnTo>
                  <a:pt x="214051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332845" y="3341384"/>
            <a:ext cx="3327040" cy="3465667"/>
          </a:xfrm>
          <a:custGeom>
            <a:avLst/>
            <a:gdLst/>
            <a:ahLst/>
            <a:cxnLst/>
            <a:rect l="l" t="t" r="r" b="b"/>
            <a:pathLst>
              <a:path w="3327040" h="3465667">
                <a:moveTo>
                  <a:pt x="0" y="0"/>
                </a:moveTo>
                <a:lnTo>
                  <a:pt x="3327040" y="0"/>
                </a:lnTo>
                <a:lnTo>
                  <a:pt x="3327040" y="3465667"/>
                </a:lnTo>
                <a:lnTo>
                  <a:pt x="0" y="34656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267749" y="2908605"/>
            <a:ext cx="4726099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 dirty="0" err="1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Bướm</a:t>
            </a:r>
            <a:r>
              <a:rPr lang="en-US" sz="5000" dirty="0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00" dirty="0" err="1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liền</a:t>
            </a:r>
            <a:r>
              <a:rPr lang="en-US" sz="5000" dirty="0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00" dirty="0" err="1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gọi</a:t>
            </a:r>
            <a:endParaRPr lang="en-US" sz="5000" dirty="0">
              <a:solidFill>
                <a:srgbClr val="345309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just">
              <a:lnSpc>
                <a:spcPts val="7000"/>
              </a:lnSpc>
            </a:pPr>
            <a:r>
              <a:rPr lang="en-US" sz="5000" dirty="0" err="1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Rủ</a:t>
            </a:r>
            <a:r>
              <a:rPr lang="en-US" sz="5000" dirty="0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00" dirty="0" err="1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đi</a:t>
            </a:r>
            <a:r>
              <a:rPr lang="en-US" sz="5000" dirty="0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00" dirty="0" err="1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chơi</a:t>
            </a:r>
            <a:endParaRPr lang="en-US" sz="5000" dirty="0">
              <a:solidFill>
                <a:srgbClr val="34530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633103" y="696469"/>
            <a:ext cx="5361819" cy="1749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Con </a:t>
            </a:r>
            <a:r>
              <a:rPr lang="en-US" sz="5000" dirty="0" err="1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Bướm</a:t>
            </a:r>
            <a:r>
              <a:rPr lang="en-US" sz="5000" dirty="0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00" dirty="0" err="1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trắng</a:t>
            </a:r>
            <a:endParaRPr lang="en-US" sz="5000" dirty="0">
              <a:solidFill>
                <a:srgbClr val="345309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Đậu</a:t>
            </a:r>
            <a:r>
              <a:rPr lang="en-US" sz="5000" dirty="0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00" dirty="0" err="1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vườn</a:t>
            </a:r>
            <a:r>
              <a:rPr lang="en-US" sz="5000" dirty="0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00" dirty="0" err="1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hồng</a:t>
            </a:r>
            <a:endParaRPr lang="en-US" sz="5000" dirty="0">
              <a:solidFill>
                <a:srgbClr val="34530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027905" y="696469"/>
            <a:ext cx="4346169" cy="1749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Gặp</a:t>
            </a:r>
            <a:r>
              <a:rPr lang="en-US" sz="5000" dirty="0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 con Ong</a:t>
            </a:r>
          </a:p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Đang</a:t>
            </a:r>
            <a:r>
              <a:rPr lang="en-US" sz="5000" dirty="0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 bay </a:t>
            </a:r>
            <a:r>
              <a:rPr lang="en-US" sz="5000" dirty="0" err="1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vội</a:t>
            </a:r>
            <a:endParaRPr lang="en-US" sz="5000" dirty="0">
              <a:solidFill>
                <a:srgbClr val="34530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BFFFD">
                <a:alpha val="100000"/>
              </a:srgbClr>
            </a:gs>
            <a:gs pos="100000">
              <a:srgbClr val="56EB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12683" y="-802634"/>
            <a:ext cx="7386027" cy="2834388"/>
          </a:xfrm>
          <a:custGeom>
            <a:avLst/>
            <a:gdLst/>
            <a:ahLst/>
            <a:cxnLst/>
            <a:rect l="l" t="t" r="r" b="b"/>
            <a:pathLst>
              <a:path w="7386027" h="2834388">
                <a:moveTo>
                  <a:pt x="0" y="0"/>
                </a:moveTo>
                <a:lnTo>
                  <a:pt x="7386027" y="0"/>
                </a:lnTo>
                <a:lnTo>
                  <a:pt x="7386027" y="2834388"/>
                </a:lnTo>
                <a:lnTo>
                  <a:pt x="0" y="28343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98629" y="-1486124"/>
            <a:ext cx="9966004" cy="3824454"/>
          </a:xfrm>
          <a:custGeom>
            <a:avLst/>
            <a:gdLst/>
            <a:ahLst/>
            <a:cxnLst/>
            <a:rect l="l" t="t" r="r" b="b"/>
            <a:pathLst>
              <a:path w="9966004" h="3824454">
                <a:moveTo>
                  <a:pt x="0" y="0"/>
                </a:moveTo>
                <a:lnTo>
                  <a:pt x="9966004" y="0"/>
                </a:lnTo>
                <a:lnTo>
                  <a:pt x="9966004" y="3824455"/>
                </a:lnTo>
                <a:lnTo>
                  <a:pt x="0" y="38244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10339" y="-388494"/>
            <a:ext cx="7386027" cy="2834388"/>
          </a:xfrm>
          <a:custGeom>
            <a:avLst/>
            <a:gdLst/>
            <a:ahLst/>
            <a:cxnLst/>
            <a:rect l="l" t="t" r="r" b="b"/>
            <a:pathLst>
              <a:path w="7386027" h="2834388">
                <a:moveTo>
                  <a:pt x="0" y="0"/>
                </a:moveTo>
                <a:lnTo>
                  <a:pt x="7386026" y="0"/>
                </a:lnTo>
                <a:lnTo>
                  <a:pt x="7386026" y="2834388"/>
                </a:lnTo>
                <a:lnTo>
                  <a:pt x="0" y="28343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65004" y="-388494"/>
            <a:ext cx="3377133" cy="3401874"/>
          </a:xfrm>
          <a:custGeom>
            <a:avLst/>
            <a:gdLst/>
            <a:ahLst/>
            <a:cxnLst/>
            <a:rect l="l" t="t" r="r" b="b"/>
            <a:pathLst>
              <a:path w="3377133" h="3401874">
                <a:moveTo>
                  <a:pt x="0" y="0"/>
                </a:moveTo>
                <a:lnTo>
                  <a:pt x="3377133" y="0"/>
                </a:lnTo>
                <a:lnTo>
                  <a:pt x="3377133" y="3401874"/>
                </a:lnTo>
                <a:lnTo>
                  <a:pt x="0" y="34018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71556" y="614560"/>
            <a:ext cx="3916444" cy="2726824"/>
          </a:xfrm>
          <a:custGeom>
            <a:avLst/>
            <a:gdLst/>
            <a:ahLst/>
            <a:cxnLst/>
            <a:rect l="l" t="t" r="r" b="b"/>
            <a:pathLst>
              <a:path w="3916444" h="2726824">
                <a:moveTo>
                  <a:pt x="0" y="0"/>
                </a:moveTo>
                <a:lnTo>
                  <a:pt x="3916444" y="0"/>
                </a:lnTo>
                <a:lnTo>
                  <a:pt x="3916444" y="2726824"/>
                </a:lnTo>
                <a:lnTo>
                  <a:pt x="0" y="2726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512683" y="6259242"/>
            <a:ext cx="7631286" cy="3996886"/>
          </a:xfrm>
          <a:custGeom>
            <a:avLst/>
            <a:gdLst/>
            <a:ahLst/>
            <a:cxnLst/>
            <a:rect l="l" t="t" r="r" b="b"/>
            <a:pathLst>
              <a:path w="7631286" h="3996886">
                <a:moveTo>
                  <a:pt x="0" y="0"/>
                </a:moveTo>
                <a:lnTo>
                  <a:pt x="7631286" y="0"/>
                </a:lnTo>
                <a:lnTo>
                  <a:pt x="7631286" y="3996886"/>
                </a:lnTo>
                <a:lnTo>
                  <a:pt x="0" y="39968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18603" y="6274678"/>
            <a:ext cx="7631286" cy="3996886"/>
          </a:xfrm>
          <a:custGeom>
            <a:avLst/>
            <a:gdLst/>
            <a:ahLst/>
            <a:cxnLst/>
            <a:rect l="l" t="t" r="r" b="b"/>
            <a:pathLst>
              <a:path w="7631286" h="3996886">
                <a:moveTo>
                  <a:pt x="0" y="0"/>
                </a:moveTo>
                <a:lnTo>
                  <a:pt x="7631287" y="0"/>
                </a:lnTo>
                <a:lnTo>
                  <a:pt x="7631287" y="3996886"/>
                </a:lnTo>
                <a:lnTo>
                  <a:pt x="0" y="39968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749890" y="6290114"/>
            <a:ext cx="7631286" cy="3996886"/>
          </a:xfrm>
          <a:custGeom>
            <a:avLst/>
            <a:gdLst/>
            <a:ahLst/>
            <a:cxnLst/>
            <a:rect l="l" t="t" r="r" b="b"/>
            <a:pathLst>
              <a:path w="7631286" h="3996886">
                <a:moveTo>
                  <a:pt x="0" y="0"/>
                </a:moveTo>
                <a:lnTo>
                  <a:pt x="7631286" y="0"/>
                </a:lnTo>
                <a:lnTo>
                  <a:pt x="7631286" y="3996886"/>
                </a:lnTo>
                <a:lnTo>
                  <a:pt x="0" y="39968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18601" flipH="1">
            <a:off x="3443055" y="2917447"/>
            <a:ext cx="2306162" cy="3554777"/>
          </a:xfrm>
          <a:custGeom>
            <a:avLst/>
            <a:gdLst/>
            <a:ahLst/>
            <a:cxnLst/>
            <a:rect l="l" t="t" r="r" b="b"/>
            <a:pathLst>
              <a:path w="2306162" h="3554777">
                <a:moveTo>
                  <a:pt x="2306162" y="0"/>
                </a:moveTo>
                <a:lnTo>
                  <a:pt x="0" y="0"/>
                </a:lnTo>
                <a:lnTo>
                  <a:pt x="0" y="3554777"/>
                </a:lnTo>
                <a:lnTo>
                  <a:pt x="2306162" y="3554777"/>
                </a:lnTo>
                <a:lnTo>
                  <a:pt x="230616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05759">
            <a:off x="11857867" y="3550684"/>
            <a:ext cx="3327040" cy="3465667"/>
          </a:xfrm>
          <a:custGeom>
            <a:avLst/>
            <a:gdLst/>
            <a:ahLst/>
            <a:cxnLst/>
            <a:rect l="l" t="t" r="r" b="b"/>
            <a:pathLst>
              <a:path w="3327040" h="3465667">
                <a:moveTo>
                  <a:pt x="0" y="0"/>
                </a:moveTo>
                <a:lnTo>
                  <a:pt x="3327040" y="0"/>
                </a:lnTo>
                <a:lnTo>
                  <a:pt x="3327040" y="3465667"/>
                </a:lnTo>
                <a:lnTo>
                  <a:pt x="0" y="34656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270345" y="2908605"/>
            <a:ext cx="4726099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Đi chơi rong</a:t>
            </a:r>
          </a:p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Mẹ không thích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633104" y="696469"/>
            <a:ext cx="3465790" cy="263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Ong trả lời:</a:t>
            </a:r>
          </a:p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Tôi còn bận</a:t>
            </a:r>
          </a:p>
          <a:p>
            <a:pPr algn="just">
              <a:lnSpc>
                <a:spcPts val="7000"/>
              </a:lnSpc>
              <a:spcBef>
                <a:spcPct val="0"/>
              </a:spcBef>
            </a:pPr>
            <a:endParaRPr lang="en-US" sz="5000">
              <a:solidFill>
                <a:srgbClr val="34530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027905" y="696469"/>
            <a:ext cx="4726099" cy="2635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Mẹ</a:t>
            </a:r>
            <a:r>
              <a:rPr lang="en-US" sz="5000" dirty="0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00" dirty="0" err="1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tôi</a:t>
            </a:r>
            <a:r>
              <a:rPr lang="en-US" sz="5000" dirty="0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00" dirty="0" err="1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dặn</a:t>
            </a:r>
            <a:endParaRPr lang="en-US" sz="5000" dirty="0">
              <a:solidFill>
                <a:srgbClr val="345309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Việc</a:t>
            </a:r>
            <a:r>
              <a:rPr lang="en-US" sz="5000" dirty="0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00" dirty="0" err="1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chưa</a:t>
            </a:r>
            <a:r>
              <a:rPr lang="en-US" sz="5000" dirty="0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00" dirty="0" err="1">
                <a:solidFill>
                  <a:srgbClr val="345309"/>
                </a:solidFill>
                <a:latin typeface="Quicksand"/>
                <a:ea typeface="Quicksand"/>
                <a:cs typeface="Quicksand"/>
                <a:sym typeface="Quicksand"/>
              </a:rPr>
              <a:t>xong</a:t>
            </a:r>
            <a:endParaRPr lang="en-US" sz="5000" dirty="0">
              <a:solidFill>
                <a:srgbClr val="345309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just">
              <a:lnSpc>
                <a:spcPts val="7000"/>
              </a:lnSpc>
              <a:spcBef>
                <a:spcPct val="0"/>
              </a:spcBef>
            </a:pPr>
            <a:endParaRPr lang="en-US" sz="5000" dirty="0">
              <a:solidFill>
                <a:srgbClr val="34530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BFFFD">
                <a:alpha val="100000"/>
              </a:srgbClr>
            </a:gs>
            <a:gs pos="100000">
              <a:srgbClr val="56EB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04972" y="8320518"/>
            <a:ext cx="7504819" cy="2260827"/>
          </a:xfrm>
          <a:custGeom>
            <a:avLst/>
            <a:gdLst/>
            <a:ahLst/>
            <a:cxnLst/>
            <a:rect l="l" t="t" r="r" b="b"/>
            <a:pathLst>
              <a:path w="7504819" h="2260827">
                <a:moveTo>
                  <a:pt x="0" y="0"/>
                </a:moveTo>
                <a:lnTo>
                  <a:pt x="7504819" y="0"/>
                </a:lnTo>
                <a:lnTo>
                  <a:pt x="7504819" y="2260826"/>
                </a:lnTo>
                <a:lnTo>
                  <a:pt x="0" y="2260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18721" y="8320518"/>
            <a:ext cx="7504819" cy="2260827"/>
          </a:xfrm>
          <a:custGeom>
            <a:avLst/>
            <a:gdLst/>
            <a:ahLst/>
            <a:cxnLst/>
            <a:rect l="l" t="t" r="r" b="b"/>
            <a:pathLst>
              <a:path w="7504819" h="2260827">
                <a:moveTo>
                  <a:pt x="0" y="0"/>
                </a:moveTo>
                <a:lnTo>
                  <a:pt x="7504819" y="0"/>
                </a:lnTo>
                <a:lnTo>
                  <a:pt x="7504819" y="2260826"/>
                </a:lnTo>
                <a:lnTo>
                  <a:pt x="0" y="2260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88153" y="8320518"/>
            <a:ext cx="7504819" cy="2260827"/>
          </a:xfrm>
          <a:custGeom>
            <a:avLst/>
            <a:gdLst/>
            <a:ahLst/>
            <a:cxnLst/>
            <a:rect l="l" t="t" r="r" b="b"/>
            <a:pathLst>
              <a:path w="7504819" h="2260827">
                <a:moveTo>
                  <a:pt x="0" y="0"/>
                </a:moveTo>
                <a:lnTo>
                  <a:pt x="7504819" y="0"/>
                </a:lnTo>
                <a:lnTo>
                  <a:pt x="7504819" y="2260826"/>
                </a:lnTo>
                <a:lnTo>
                  <a:pt x="0" y="2260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5177680" y="4780841"/>
            <a:ext cx="8342191" cy="0"/>
          </a:xfrm>
          <a:prstGeom prst="line">
            <a:avLst/>
          </a:prstGeom>
          <a:ln w="38100" cap="flat">
            <a:solidFill>
              <a:srgbClr val="F9BD45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5305646" y="7036202"/>
            <a:ext cx="1394201" cy="1444768"/>
          </a:xfrm>
          <a:custGeom>
            <a:avLst/>
            <a:gdLst/>
            <a:ahLst/>
            <a:cxnLst/>
            <a:rect l="l" t="t" r="r" b="b"/>
            <a:pathLst>
              <a:path w="1394201" h="1444768">
                <a:moveTo>
                  <a:pt x="0" y="0"/>
                </a:moveTo>
                <a:lnTo>
                  <a:pt x="1394201" y="0"/>
                </a:lnTo>
                <a:lnTo>
                  <a:pt x="1394201" y="1444768"/>
                </a:lnTo>
                <a:lnTo>
                  <a:pt x="0" y="14447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512683" y="-802634"/>
            <a:ext cx="7386027" cy="2834388"/>
          </a:xfrm>
          <a:custGeom>
            <a:avLst/>
            <a:gdLst/>
            <a:ahLst/>
            <a:cxnLst/>
            <a:rect l="l" t="t" r="r" b="b"/>
            <a:pathLst>
              <a:path w="7386027" h="2834388">
                <a:moveTo>
                  <a:pt x="0" y="0"/>
                </a:moveTo>
                <a:lnTo>
                  <a:pt x="7386027" y="0"/>
                </a:lnTo>
                <a:lnTo>
                  <a:pt x="7386027" y="2834388"/>
                </a:lnTo>
                <a:lnTo>
                  <a:pt x="0" y="2834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074093" y="2360077"/>
            <a:ext cx="10139814" cy="214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33"/>
              </a:lnSpc>
            </a:pPr>
            <a:r>
              <a:rPr lang="en-US" sz="12524">
                <a:solidFill>
                  <a:srgbClr val="345309"/>
                </a:solidFill>
                <a:latin typeface="Baloo"/>
                <a:ea typeface="Baloo"/>
                <a:cs typeface="Baloo"/>
                <a:sym typeface="Baloo"/>
              </a:rPr>
              <a:t>TRẺ ĐỌC THƠ</a:t>
            </a:r>
          </a:p>
        </p:txBody>
      </p:sp>
      <p:sp>
        <p:nvSpPr>
          <p:cNvPr id="9" name="Freeform 9"/>
          <p:cNvSpPr/>
          <p:nvPr/>
        </p:nvSpPr>
        <p:spPr>
          <a:xfrm>
            <a:off x="13698629" y="-1486124"/>
            <a:ext cx="9966004" cy="3824454"/>
          </a:xfrm>
          <a:custGeom>
            <a:avLst/>
            <a:gdLst/>
            <a:ahLst/>
            <a:cxnLst/>
            <a:rect l="l" t="t" r="r" b="b"/>
            <a:pathLst>
              <a:path w="9966004" h="3824454">
                <a:moveTo>
                  <a:pt x="0" y="0"/>
                </a:moveTo>
                <a:lnTo>
                  <a:pt x="9966004" y="0"/>
                </a:lnTo>
                <a:lnTo>
                  <a:pt x="9966004" y="3824455"/>
                </a:lnTo>
                <a:lnTo>
                  <a:pt x="0" y="3824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66787" y="6653603"/>
            <a:ext cx="3716320" cy="4269587"/>
          </a:xfrm>
          <a:custGeom>
            <a:avLst/>
            <a:gdLst/>
            <a:ahLst/>
            <a:cxnLst/>
            <a:rect l="l" t="t" r="r" b="b"/>
            <a:pathLst>
              <a:path w="3716320" h="4269587">
                <a:moveTo>
                  <a:pt x="3716320" y="0"/>
                </a:moveTo>
                <a:lnTo>
                  <a:pt x="0" y="0"/>
                </a:lnTo>
                <a:lnTo>
                  <a:pt x="0" y="4269587"/>
                </a:lnTo>
                <a:lnTo>
                  <a:pt x="3716320" y="4269587"/>
                </a:lnTo>
                <a:lnTo>
                  <a:pt x="371632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82624">
            <a:off x="7327211" y="6695354"/>
            <a:ext cx="1394201" cy="1444768"/>
          </a:xfrm>
          <a:custGeom>
            <a:avLst/>
            <a:gdLst/>
            <a:ahLst/>
            <a:cxnLst/>
            <a:rect l="l" t="t" r="r" b="b"/>
            <a:pathLst>
              <a:path w="1394201" h="1444768">
                <a:moveTo>
                  <a:pt x="0" y="0"/>
                </a:moveTo>
                <a:lnTo>
                  <a:pt x="1394201" y="0"/>
                </a:lnTo>
                <a:lnTo>
                  <a:pt x="1394201" y="1444768"/>
                </a:lnTo>
                <a:lnTo>
                  <a:pt x="0" y="14447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80097">
            <a:off x="9405255" y="6569297"/>
            <a:ext cx="1394201" cy="1444768"/>
          </a:xfrm>
          <a:custGeom>
            <a:avLst/>
            <a:gdLst/>
            <a:ahLst/>
            <a:cxnLst/>
            <a:rect l="l" t="t" r="r" b="b"/>
            <a:pathLst>
              <a:path w="1394201" h="1444768">
                <a:moveTo>
                  <a:pt x="0" y="0"/>
                </a:moveTo>
                <a:lnTo>
                  <a:pt x="1394202" y="0"/>
                </a:lnTo>
                <a:lnTo>
                  <a:pt x="1394202" y="1444768"/>
                </a:lnTo>
                <a:lnTo>
                  <a:pt x="0" y="14447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972621" y="6827834"/>
            <a:ext cx="1951811" cy="3462193"/>
          </a:xfrm>
          <a:custGeom>
            <a:avLst/>
            <a:gdLst/>
            <a:ahLst/>
            <a:cxnLst/>
            <a:rect l="l" t="t" r="r" b="b"/>
            <a:pathLst>
              <a:path w="1951811" h="3462193">
                <a:moveTo>
                  <a:pt x="0" y="0"/>
                </a:moveTo>
                <a:lnTo>
                  <a:pt x="1951811" y="0"/>
                </a:lnTo>
                <a:lnTo>
                  <a:pt x="1951811" y="3462192"/>
                </a:lnTo>
                <a:lnTo>
                  <a:pt x="0" y="34621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173513" y="6827834"/>
            <a:ext cx="2454808" cy="4196253"/>
          </a:xfrm>
          <a:custGeom>
            <a:avLst/>
            <a:gdLst/>
            <a:ahLst/>
            <a:cxnLst/>
            <a:rect l="l" t="t" r="r" b="b"/>
            <a:pathLst>
              <a:path w="2454808" h="4196253">
                <a:moveTo>
                  <a:pt x="0" y="0"/>
                </a:moveTo>
                <a:lnTo>
                  <a:pt x="2454808" y="0"/>
                </a:lnTo>
                <a:lnTo>
                  <a:pt x="2454808" y="4196253"/>
                </a:lnTo>
                <a:lnTo>
                  <a:pt x="0" y="41962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BFFFD">
                <a:alpha val="100000"/>
              </a:srgbClr>
            </a:gs>
            <a:gs pos="100000">
              <a:srgbClr val="56EBFF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04972" y="8320518"/>
            <a:ext cx="7504819" cy="2260827"/>
          </a:xfrm>
          <a:custGeom>
            <a:avLst/>
            <a:gdLst/>
            <a:ahLst/>
            <a:cxnLst/>
            <a:rect l="l" t="t" r="r" b="b"/>
            <a:pathLst>
              <a:path w="7504819" h="2260827">
                <a:moveTo>
                  <a:pt x="0" y="0"/>
                </a:moveTo>
                <a:lnTo>
                  <a:pt x="7504819" y="0"/>
                </a:lnTo>
                <a:lnTo>
                  <a:pt x="7504819" y="2260826"/>
                </a:lnTo>
                <a:lnTo>
                  <a:pt x="0" y="2260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18721" y="8320518"/>
            <a:ext cx="7504819" cy="2260827"/>
          </a:xfrm>
          <a:custGeom>
            <a:avLst/>
            <a:gdLst/>
            <a:ahLst/>
            <a:cxnLst/>
            <a:rect l="l" t="t" r="r" b="b"/>
            <a:pathLst>
              <a:path w="7504819" h="2260827">
                <a:moveTo>
                  <a:pt x="0" y="0"/>
                </a:moveTo>
                <a:lnTo>
                  <a:pt x="7504819" y="0"/>
                </a:lnTo>
                <a:lnTo>
                  <a:pt x="7504819" y="2260826"/>
                </a:lnTo>
                <a:lnTo>
                  <a:pt x="0" y="2260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88153" y="8320518"/>
            <a:ext cx="7504819" cy="2260827"/>
          </a:xfrm>
          <a:custGeom>
            <a:avLst/>
            <a:gdLst/>
            <a:ahLst/>
            <a:cxnLst/>
            <a:rect l="l" t="t" r="r" b="b"/>
            <a:pathLst>
              <a:path w="7504819" h="2260827">
                <a:moveTo>
                  <a:pt x="0" y="0"/>
                </a:moveTo>
                <a:lnTo>
                  <a:pt x="7504819" y="0"/>
                </a:lnTo>
                <a:lnTo>
                  <a:pt x="7504819" y="2260826"/>
                </a:lnTo>
                <a:lnTo>
                  <a:pt x="0" y="2260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52143" y="2656354"/>
            <a:ext cx="15450004" cy="311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85"/>
              </a:lnSpc>
            </a:pPr>
            <a:r>
              <a:rPr lang="en-US" sz="8989">
                <a:solidFill>
                  <a:srgbClr val="345309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  <p:sp>
        <p:nvSpPr>
          <p:cNvPr id="6" name="Freeform 6"/>
          <p:cNvSpPr/>
          <p:nvPr/>
        </p:nvSpPr>
        <p:spPr>
          <a:xfrm>
            <a:off x="12082837" y="6714302"/>
            <a:ext cx="1077921" cy="1199356"/>
          </a:xfrm>
          <a:custGeom>
            <a:avLst/>
            <a:gdLst/>
            <a:ahLst/>
            <a:cxnLst/>
            <a:rect l="l" t="t" r="r" b="b"/>
            <a:pathLst>
              <a:path w="1077921" h="1199356">
                <a:moveTo>
                  <a:pt x="0" y="0"/>
                </a:moveTo>
                <a:lnTo>
                  <a:pt x="1077920" y="0"/>
                </a:lnTo>
                <a:lnTo>
                  <a:pt x="1077920" y="1199356"/>
                </a:lnTo>
                <a:lnTo>
                  <a:pt x="0" y="1199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68729">
            <a:off x="8019062" y="6688675"/>
            <a:ext cx="1125020" cy="1116582"/>
          </a:xfrm>
          <a:custGeom>
            <a:avLst/>
            <a:gdLst/>
            <a:ahLst/>
            <a:cxnLst/>
            <a:rect l="l" t="t" r="r" b="b"/>
            <a:pathLst>
              <a:path w="1125020" h="1116582">
                <a:moveTo>
                  <a:pt x="0" y="0"/>
                </a:moveTo>
                <a:lnTo>
                  <a:pt x="1125020" y="0"/>
                </a:lnTo>
                <a:lnTo>
                  <a:pt x="1125020" y="1116583"/>
                </a:lnTo>
                <a:lnTo>
                  <a:pt x="0" y="11165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721840">
            <a:off x="3557921" y="6681468"/>
            <a:ext cx="868024" cy="1191113"/>
          </a:xfrm>
          <a:custGeom>
            <a:avLst/>
            <a:gdLst/>
            <a:ahLst/>
            <a:cxnLst/>
            <a:rect l="l" t="t" r="r" b="b"/>
            <a:pathLst>
              <a:path w="868024" h="1191113">
                <a:moveTo>
                  <a:pt x="0" y="0"/>
                </a:moveTo>
                <a:lnTo>
                  <a:pt x="868024" y="0"/>
                </a:lnTo>
                <a:lnTo>
                  <a:pt x="868024" y="1191114"/>
                </a:lnTo>
                <a:lnTo>
                  <a:pt x="0" y="11911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951332" y="6868954"/>
            <a:ext cx="1074281" cy="852710"/>
          </a:xfrm>
          <a:custGeom>
            <a:avLst/>
            <a:gdLst/>
            <a:ahLst/>
            <a:cxnLst/>
            <a:rect l="l" t="t" r="r" b="b"/>
            <a:pathLst>
              <a:path w="1074281" h="852710">
                <a:moveTo>
                  <a:pt x="0" y="0"/>
                </a:moveTo>
                <a:lnTo>
                  <a:pt x="1074281" y="0"/>
                </a:lnTo>
                <a:lnTo>
                  <a:pt x="1074281" y="852710"/>
                </a:lnTo>
                <a:lnTo>
                  <a:pt x="0" y="8527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079593" y="6638547"/>
            <a:ext cx="1174250" cy="1216840"/>
          </a:xfrm>
          <a:custGeom>
            <a:avLst/>
            <a:gdLst/>
            <a:ahLst/>
            <a:cxnLst/>
            <a:rect l="l" t="t" r="r" b="b"/>
            <a:pathLst>
              <a:path w="1174250" h="1216840">
                <a:moveTo>
                  <a:pt x="0" y="0"/>
                </a:moveTo>
                <a:lnTo>
                  <a:pt x="1174250" y="0"/>
                </a:lnTo>
                <a:lnTo>
                  <a:pt x="1174250" y="1216839"/>
                </a:lnTo>
                <a:lnTo>
                  <a:pt x="0" y="12168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55649">
            <a:off x="5516541" y="6741590"/>
            <a:ext cx="1422609" cy="1315914"/>
          </a:xfrm>
          <a:custGeom>
            <a:avLst/>
            <a:gdLst/>
            <a:ahLst/>
            <a:cxnLst/>
            <a:rect l="l" t="t" r="r" b="b"/>
            <a:pathLst>
              <a:path w="1422609" h="1315914">
                <a:moveTo>
                  <a:pt x="0" y="0"/>
                </a:moveTo>
                <a:lnTo>
                  <a:pt x="1422610" y="0"/>
                </a:lnTo>
                <a:lnTo>
                  <a:pt x="1422610" y="1315914"/>
                </a:lnTo>
                <a:lnTo>
                  <a:pt x="0" y="13159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512683" y="-802634"/>
            <a:ext cx="7386027" cy="2834388"/>
          </a:xfrm>
          <a:custGeom>
            <a:avLst/>
            <a:gdLst/>
            <a:ahLst/>
            <a:cxnLst/>
            <a:rect l="l" t="t" r="r" b="b"/>
            <a:pathLst>
              <a:path w="7386027" h="2834388">
                <a:moveTo>
                  <a:pt x="0" y="0"/>
                </a:moveTo>
                <a:lnTo>
                  <a:pt x="7386027" y="0"/>
                </a:lnTo>
                <a:lnTo>
                  <a:pt x="7386027" y="2834388"/>
                </a:lnTo>
                <a:lnTo>
                  <a:pt x="0" y="28343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698629" y="-1486124"/>
            <a:ext cx="9966004" cy="3824454"/>
          </a:xfrm>
          <a:custGeom>
            <a:avLst/>
            <a:gdLst/>
            <a:ahLst/>
            <a:cxnLst/>
            <a:rect l="l" t="t" r="r" b="b"/>
            <a:pathLst>
              <a:path w="9966004" h="3824454">
                <a:moveTo>
                  <a:pt x="0" y="0"/>
                </a:moveTo>
                <a:lnTo>
                  <a:pt x="9966004" y="0"/>
                </a:lnTo>
                <a:lnTo>
                  <a:pt x="9966004" y="3824455"/>
                </a:lnTo>
                <a:lnTo>
                  <a:pt x="0" y="38244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679028" y="-2036033"/>
            <a:ext cx="9966004" cy="3824454"/>
          </a:xfrm>
          <a:custGeom>
            <a:avLst/>
            <a:gdLst/>
            <a:ahLst/>
            <a:cxnLst/>
            <a:rect l="l" t="t" r="r" b="b"/>
            <a:pathLst>
              <a:path w="9966004" h="3824454">
                <a:moveTo>
                  <a:pt x="0" y="0"/>
                </a:moveTo>
                <a:lnTo>
                  <a:pt x="9966004" y="0"/>
                </a:lnTo>
                <a:lnTo>
                  <a:pt x="9966004" y="3824454"/>
                </a:lnTo>
                <a:lnTo>
                  <a:pt x="0" y="3824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Office PowerPoint</Application>
  <PresentationFormat>Custom</PresentationFormat>
  <Paragraphs>16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Baloo</vt:lpstr>
      <vt:lpstr>Quicksand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 Bài thơ: Ong và bướm</dc:title>
  <cp:lastModifiedBy>giang nguyễn</cp:lastModifiedBy>
  <cp:revision>2</cp:revision>
  <dcterms:created xsi:type="dcterms:W3CDTF">2006-08-16T00:00:00Z</dcterms:created>
  <dcterms:modified xsi:type="dcterms:W3CDTF">2025-08-13T18:17:14Z</dcterms:modified>
  <dc:identifier>DAGuGECYh1k</dc:identifier>
</cp:coreProperties>
</file>