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7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C3DA-B894-41D3-95A8-6A2B00D2CC7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7F5-5EDF-4F84-A357-E7A773BF0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2411" y="604954"/>
            <a:ext cx="706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781" y="2623037"/>
            <a:ext cx="65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GIÁO DỤC ÂM NHẠC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494" y="3277825"/>
            <a:ext cx="6711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24- 36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542925"/>
            <a:ext cx="5829300" cy="5829300"/>
          </a:xfrm>
          <a:prstGeom prst="rect">
            <a:avLst/>
          </a:prstGeom>
        </p:spPr>
      </p:pic>
      <p:pic>
        <p:nvPicPr>
          <p:cNvPr id="5" name="phách t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6825" y="3397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4" y="0"/>
            <a:ext cx="8143875" cy="5905500"/>
          </a:xfrm>
          <a:prstGeom prst="rect">
            <a:avLst/>
          </a:prstGeom>
        </p:spPr>
      </p:pic>
      <p:pic>
        <p:nvPicPr>
          <p:cNvPr id="5" name="tiếng trố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64480" y="5905500"/>
            <a:ext cx="1004888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</Words>
  <Application>Microsoft Office PowerPoint</Application>
  <PresentationFormat>Widescreen</PresentationFormat>
  <Paragraphs>7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2022-05-07T14:08:03Z</dcterms:created>
  <dcterms:modified xsi:type="dcterms:W3CDTF">2026-05-03T08:32:25Z</dcterms:modified>
</cp:coreProperties>
</file>