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smtClean="0"/>
              <a:t>UBND PHƯỜNG PHÚC LỢI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dirty="0" smtClean="0"/>
              <a:t>Trường Mầm Non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Sữa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NĂM HỌC : </a:t>
            </a:r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20</a:t>
            </a:r>
            <a:r>
              <a:rPr lang="en-US" sz="2200" dirty="0" smtClean="0">
                <a:solidFill>
                  <a:srgbClr val="00B050"/>
                </a:solidFill>
                <a:latin typeface="+mj-lt"/>
              </a:rPr>
              <a:t>25</a:t>
            </a:r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- 20</a:t>
            </a:r>
            <a:r>
              <a:rPr lang="en-US" sz="2200" dirty="0" smtClean="0">
                <a:solidFill>
                  <a:srgbClr val="00B050"/>
                </a:solidFill>
                <a:latin typeface="+mj-lt"/>
              </a:rPr>
              <a:t>26</a:t>
            </a:r>
            <a:endParaRPr lang="en-US" sz="22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ĐỀ TÀI: DÁN BÓNG BAY MÀU ĐỎ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LỨA TUỔI: 24 – 36 THÁNG 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THỜI GIAN: 12-15 PHÚT</a:t>
            </a:r>
          </a:p>
          <a:p>
            <a:endParaRPr lang="vi-VN" sz="1600" dirty="0" smtClean="0">
              <a:latin typeface="+mj-lt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>
                <a:solidFill>
                  <a:srgbClr val="0000FF"/>
                </a:solidFill>
              </a:rPr>
              <a:t>I: MỤC ĐÍCH , YÊU CẦU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Kiến thức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nhận biết đúng màu đỏ. Cảm nhận được vẻ đẹp của quả bóng bay qua màu sắc, hình dáng.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 được tên sản phẩm của mình.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pt-BR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Kỹ năng: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 kỹ năng chấm hồ, dán hình đúng vệt chấm hồ, lau tay vào khăn.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 đúng màu đỏ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 độ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 gìn vệ sinh sạch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tiến hành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Ổn 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 và trẻ cùng chơi trò chơi: </a:t>
            </a:r>
            <a:endParaRPr lang="vi-VN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 túi kì diệu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cho trẻ quan sát và nhận xét tranh mẫu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891524"/>
            <a:ext cx="7000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Phương pháp và hình thức tổ chức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CÔ LÀM MẪU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đàm thoại với trẻ.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Cô đang làm gì đây?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như thế nào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quả bóng màu gì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GIÁO DỤC: CÔ DẠY TRẺ 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vi-VN" sz="3200" dirty="0" smtClean="0">
                <a:solidFill>
                  <a:srgbClr val="FF0000"/>
                </a:solidFill>
              </a:rPr>
              <a:t>BIẾT GIỮ GÌN ĐỒ DÙNG SẠCH SẼ</a:t>
            </a:r>
            <a:r>
              <a:rPr lang="vi-VN" sz="2300" dirty="0" smtClean="0">
                <a:solidFill>
                  <a:srgbClr val="FF0000"/>
                </a:solidFill>
              </a:rPr>
              <a:t>.</a:t>
            </a:r>
            <a:endParaRPr lang="en-US" sz="2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b="1" dirty="0" smtClean="0">
                <a:solidFill>
                  <a:srgbClr val="FF0000"/>
                </a:solidFill>
              </a:rPr>
              <a:t>CÔ CHO TRẺ THỰC HIỆN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1"/>
            <a:ext cx="8229600" cy="205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04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422571"/>
            <a:ext cx="762000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CÔ CHO TRẺ NHẬN XÉT SẢN PHẨM CỦA MÌNH VÀ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</a:p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- CÔ NHẬN XÉT VÀ KHEN NGỢI TRẺ.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258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UBND PHƯỜNG PHÚC LỢI Trường Mầm Non Hoa Sữa</vt:lpstr>
      <vt:lpstr>I: MỤC ĐÍCH , YÊU CẦU</vt:lpstr>
      <vt:lpstr>PowerPoint Presentation</vt:lpstr>
      <vt:lpstr>- Cô cho trẻ quan sát và nhận xét tranh mẫu. </vt:lpstr>
      <vt:lpstr>CÔ LÀM MẪU</vt:lpstr>
      <vt:lpstr>GIÁO DỤC: CÔ DẠY TRẺ  BIẾT GIỮ GÌN ĐỒ DÙNG SẠCH SẼ.</vt:lpstr>
      <vt:lpstr>CÔ CHO TRẺ THỰC HIỆN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Admin</cp:lastModifiedBy>
  <cp:revision>22</cp:revision>
  <dcterms:created xsi:type="dcterms:W3CDTF">2006-08-16T00:00:00Z</dcterms:created>
  <dcterms:modified xsi:type="dcterms:W3CDTF">2026-05-02T14:13:24Z</dcterms:modified>
</cp:coreProperties>
</file>