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UBND PHƯỜNG PHÚC LỢI</a:t>
            </a:r>
            <a:r>
              <a:rPr lang="vi-VN" sz="4000" dirty="0" smtClean="0">
                <a:solidFill>
                  <a:srgbClr val="0070C0"/>
                </a:solidFill>
              </a:rPr>
              <a:t/>
            </a:r>
            <a:br>
              <a:rPr lang="vi-VN" sz="4000" dirty="0" smtClean="0">
                <a:solidFill>
                  <a:srgbClr val="0070C0"/>
                </a:solidFill>
              </a:rPr>
            </a:br>
            <a:r>
              <a:rPr lang="vi-VN" sz="3200" dirty="0" smtClean="0">
                <a:solidFill>
                  <a:srgbClr val="0070C0"/>
                </a:solidFill>
              </a:rPr>
              <a:t>Trường Mầm Non </a:t>
            </a:r>
            <a:r>
              <a:rPr lang="en-US" sz="3200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Sữa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39240" y="3200400"/>
            <a:ext cx="6553200" cy="21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HOẠT ĐỘNG TẠO HÌNH</a:t>
            </a:r>
          </a:p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ĐỀ TÀI: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TRANG TRÍ ĐÈN LỒNG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1295400" y="4572000"/>
            <a:ext cx="76200" cy="60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467600" cy="19050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I: MỤC ĐÍCH , YÊU 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nhận biết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 lồng.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 nhận được vẻ đẹp của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đèn lồng qua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sắc, hình dáng.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 được tên sản phẩm của mình.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 kỹ năng chấm hồ, dán hình đúng vệt chấm hồ, lau tay vào khăn.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sạch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II: CHUẨN BỊ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dùng của cô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dùng của trẻ: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hồ dán, khăn lau tay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</a:rPr>
              <a:t>III: CÁCH TIẾN HÀNH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tổ chức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cùng chơi trò chơi: 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túi kì diệu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914400"/>
            <a:ext cx="8229600" cy="4267200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rgbClr val="FF0000"/>
                </a:solidFill>
              </a:rPr>
              <a:t>2</a:t>
            </a:r>
            <a:r>
              <a:rPr lang="vi-VN" sz="3200" dirty="0">
                <a:solidFill>
                  <a:srgbClr val="FF0000"/>
                </a:solidFill>
              </a:rPr>
              <a:t>. Phương pháp, hình thức tổ chức: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dirty="0">
                <a:solidFill>
                  <a:srgbClr val="FFFF00"/>
                </a:solidFill>
              </a:rPr>
              <a:t/>
            </a:r>
            <a:br>
              <a:rPr lang="vi-VN" sz="3200" dirty="0">
                <a:solidFill>
                  <a:srgbClr val="FFFF00"/>
                </a:solidFill>
              </a:rPr>
            </a:br>
            <a:r>
              <a:rPr lang="vi-VN" sz="3200" dirty="0">
                <a:solidFill>
                  <a:srgbClr val="0000FF"/>
                </a:solidFill>
              </a:rPr>
              <a:t>* Quan sát, nhận xét mẫu</a:t>
            </a:r>
            <a:r>
              <a:rPr lang="vi-VN" sz="3200" dirty="0" smtClean="0">
                <a:solidFill>
                  <a:srgbClr val="0000FF"/>
                </a:solidFill>
              </a:rPr>
              <a:t>.</a:t>
            </a:r>
            <a:r>
              <a:rPr lang="vi-VN" sz="3200" dirty="0">
                <a:solidFill>
                  <a:srgbClr val="0000FF"/>
                </a:solidFill>
              </a:rPr>
              <a:t/>
            </a:r>
            <a:br>
              <a:rPr lang="vi-VN" sz="3200" dirty="0">
                <a:solidFill>
                  <a:srgbClr val="0000FF"/>
                </a:solidFill>
              </a:rPr>
            </a:br>
            <a:r>
              <a:rPr lang="vi-VN" sz="3200" dirty="0" smtClean="0">
                <a:solidFill>
                  <a:srgbClr val="0000FF"/>
                </a:solidFill>
              </a:rPr>
              <a:t>-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Cô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đây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Đèn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lồng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Cô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dùng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nguyên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liệu</a:t>
            </a: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đèn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lồng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4841543" cy="61983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chemeClr val="accent6">
                    <a:lumMod val="75000"/>
                  </a:schemeClr>
                </a:solidFill>
              </a:rPr>
              <a:t>CÔ LÀM MẪU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96036"/>
            <a:ext cx="8229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hỏi trẻ: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đang làm gì đấy?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làm thế nào?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dán quả bóng màu gì?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1 trẻ khá lên làm cho các bạn xem, cho trẻ nhận xét và cô nhận xét: Bạn chọn màu gì? Bạn dán được hình gì?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động tác dán hình bằng tay không?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củng cố cách ngồi, cách chấm hồ, lau tay vào khăn cho trẻ.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trẻ biết giữ gìn đồ dùng sạch sẽ.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9976"/>
            <a:ext cx="4724400" cy="4594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TRẺ THỰC HIỆN: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2311"/>
            <a:ext cx="82296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cho trẻ thực hiện,cô chú ý quan sát, động viên trẻ chọn màu và dán hình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lên treo sản phẩm của mình và nhận xét bài của mình, của bạn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thích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sao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 bài của trẻ, động viên khen ngợi trẻ.</a:t>
            </a:r>
          </a:p>
        </p:txBody>
      </p:sp>
      <p:pic>
        <p:nvPicPr>
          <p:cNvPr id="4" name="SteppingOnTheRainyStreet-HoaTau-30891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6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vi-VN" sz="3600" dirty="0" smtClean="0">
                <a:solidFill>
                  <a:srgbClr val="0000FF"/>
                </a:solidFill>
              </a:rPr>
              <a:t>GIÁO DỤC: </a:t>
            </a:r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dạy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giữ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gìn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đồ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</a:rPr>
              <a:t>đồ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chơi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441</Words>
  <Application>Microsoft Office PowerPoint</Application>
  <PresentationFormat>On-screen Show (4:3)</PresentationFormat>
  <Paragraphs>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UBND PHƯỜNG PHÚC LỢI Trường Mầm Non Hoa Sữa</vt:lpstr>
      <vt:lpstr>I: MỤC ĐÍCH , YÊU CẦU</vt:lpstr>
      <vt:lpstr>II: CHUẨN BỊ</vt:lpstr>
      <vt:lpstr>III: CÁCH TIẾN HÀNH</vt:lpstr>
      <vt:lpstr>2. Phương pháp, hình thức tổ chức:  * Quan sát, nhận xét mẫu. - Cô có cái gì đây? - Đèn lồng có màu gì? - Cô dùng nguyên vật liệu  gì để trang trí đèn lồng?</vt:lpstr>
      <vt:lpstr>PowerPoint Presentation</vt:lpstr>
      <vt:lpstr>CÔ LÀM MẪU</vt:lpstr>
      <vt:lpstr>* TRẺ THỰC HIỆN: </vt:lpstr>
      <vt:lpstr>GIÁO DỤC: Cô dạy trẻ biết giữ gìn đồ dùng, đồ chơi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Administrator</dc:creator>
  <cp:lastModifiedBy>Admin</cp:lastModifiedBy>
  <cp:revision>32</cp:revision>
  <dcterms:created xsi:type="dcterms:W3CDTF">2006-08-16T00:00:00Z</dcterms:created>
  <dcterms:modified xsi:type="dcterms:W3CDTF">2026-05-02T14:06:22Z</dcterms:modified>
</cp:coreProperties>
</file>