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3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62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5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3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8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3" r:id="rId3"/>
    <p:sldLayoutId id="2147483684" r:id="rId4"/>
    <p:sldLayoutId id="2147483682" r:id="rId5"/>
    <p:sldLayoutId id="2147483675" r:id="rId6"/>
    <p:sldLayoutId id="2147483673" r:id="rId7"/>
    <p:sldLayoutId id="2147483672" r:id="rId8"/>
    <p:sldLayoutId id="2147483662" r:id="rId9"/>
    <p:sldLayoutId id="2147483699" r:id="rId10"/>
    <p:sldLayoutId id="2147483698" r:id="rId11"/>
    <p:sldLayoutId id="2147483697" r:id="rId12"/>
    <p:sldLayoutId id="2147483696" r:id="rId13"/>
    <p:sldLayoutId id="2147483695" r:id="rId14"/>
    <p:sldLayoutId id="2147483694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4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9144000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47771"/>
            <a:ext cx="7772400" cy="82368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UBND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PHƯỜNG PHÚC LỢI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Trường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mầm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non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Hoa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Sữa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10000"/>
            <a:ext cx="6400800" cy="1525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Chủ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tự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nhiên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tài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smtClean="0">
                <a:solidFill>
                  <a:srgbClr val="7030A0"/>
                </a:solidFill>
              </a:rPr>
              <a:t>trường</a:t>
            </a:r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81</Words>
  <Application>Microsoft Office PowerPoint</Application>
  <PresentationFormat>On-screen Show (4:3)</PresentationFormat>
  <Paragraphs>16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1_Office Theme</vt:lpstr>
      <vt:lpstr>UBND PHƯỜNG PHÚC LỢI Trường mầm non Hoa Sữa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Admin</cp:lastModifiedBy>
  <cp:revision>38</cp:revision>
  <dcterms:created xsi:type="dcterms:W3CDTF">2020-09-28T09:05:55Z</dcterms:created>
  <dcterms:modified xsi:type="dcterms:W3CDTF">2026-05-02T14:03:07Z</dcterms:modified>
</cp:coreProperties>
</file>