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08" r:id="rId3"/>
    <p:sldId id="295" r:id="rId4"/>
    <p:sldId id="303" r:id="rId5"/>
    <p:sldId id="296" r:id="rId6"/>
    <p:sldId id="298" r:id="rId7"/>
    <p:sldId id="299" r:id="rId8"/>
    <p:sldId id="300" r:id="rId9"/>
    <p:sldId id="302" r:id="rId10"/>
    <p:sldId id="301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64A"/>
    <a:srgbClr val="4CB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PHƯỜNG PHÚC LỢI</a:t>
            </a:r>
            <a: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/>
            </a:r>
            <a:b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vi-VN" sz="24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TRƯỜNG MẦM </a:t>
            </a:r>
            <a:r>
              <a:rPr lang="vi-VN" sz="2400" b="1">
                <a:solidFill>
                  <a:prstClr val="black"/>
                </a:solidFill>
                <a:ea typeface="+mn-ea"/>
                <a:cs typeface="Times New Roman" pitchFamily="18" charset="0"/>
              </a:rPr>
              <a:t>NON 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 SỮA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7924800" cy="2925763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n-US" b="1" smtClean="0">
                <a:solidFill>
                  <a:srgbClr val="00B0F0"/>
                </a:solidFill>
                <a:latin typeface="#9Slide03 IcielNovecento sans E" panose="00000900000000000000" pitchFamily="2" charset="0"/>
                <a:cs typeface="Times New Roman" pitchFamily="18" charset="0"/>
              </a:rPr>
              <a:t>   LĨNH </a:t>
            </a:r>
            <a:r>
              <a:rPr lang="en-US" b="1" dirty="0">
                <a:solidFill>
                  <a:srgbClr val="00B0F0"/>
                </a:solidFill>
                <a:latin typeface="#9Slide03 IcielNovecento sans E" panose="00000900000000000000" pitchFamily="2" charset="0"/>
                <a:cs typeface="Times New Roman" pitchFamily="18" charset="0"/>
              </a:rPr>
              <a:t>VỰC PHÁT TRIỂN NHẬN THỨC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trẻ (24- 36 tháng)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 Thị Thu Thủy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1600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19" y="-7620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B3114-168E-2CE7-71C4-87A581CAD766}"/>
              </a:ext>
            </a:extLst>
          </p:cNvPr>
          <p:cNvSpPr txBox="1"/>
          <p:nvPr/>
        </p:nvSpPr>
        <p:spPr>
          <a:xfrm>
            <a:off x="306780" y="76200"/>
            <a:ext cx="868482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1.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Kiến thức: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 tên gọi, công dụng, chất liệu của một số đồ dùng trong gia đình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(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Bát, ấm, đĩa, phích, cốc...)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2.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Kỹ năng: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Trẻ phân loại được một số đồ dùng gia đình theo công dụng (đồ dùng để ăn,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đồ dùng để đun nấu....)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So sánh về sự giống nhau và khác nhau của một số đồ dùng trong gia đình…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Nói rõ ràng, mạch lạc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luyện khả năng quan sát, chú ý, và ghi nhớ có chủ định.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  Rèn kỹ năng khéo léo, nhanh nhẹn cho trẻ qua các trò chơi.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</a:rPr>
              <a:t>3. </a:t>
            </a:r>
            <a:r>
              <a:rPr lang="vi-VN" sz="2400" b="1" i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Thái độ:</a:t>
            </a: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             </a:t>
            </a: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Giáo dục trẻ biết giữ gìn và bảo quản đồ dùng gia đình cẩn thận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Helvetica Neue"/>
              </a:rPr>
              <a:t>- 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Giúp trẻ thêm mạnh dạn tự tin, biết phối hợp chơi cùng bạn trong nhóm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  <a:p>
            <a:pPr algn="just">
              <a:spcAft>
                <a:spcPts val="0"/>
              </a:spcAft>
            </a:pP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vào giờ học</a:t>
            </a:r>
            <a:endParaRPr lang="vi-VN" sz="2400" b="1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28296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119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#9Slide03 IcielNovecento sans E</vt:lpstr>
      <vt:lpstr>Arial</vt:lpstr>
      <vt:lpstr>Calibri</vt:lpstr>
      <vt:lpstr>Helvetica Neue</vt:lpstr>
      <vt:lpstr>Times New Roman</vt:lpstr>
      <vt:lpstr>Office Theme</vt:lpstr>
      <vt:lpstr>UBND PHƯỜNG PHÚC LỢI TRƯỜNG MẦM NON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A333</cp:lastModifiedBy>
  <cp:revision>150</cp:revision>
  <dcterms:created xsi:type="dcterms:W3CDTF">2021-08-26T02:44:32Z</dcterms:created>
  <dcterms:modified xsi:type="dcterms:W3CDTF">2025-12-01T05:29:10Z</dcterms:modified>
</cp:coreProperties>
</file>