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9" r:id="rId1"/>
  </p:sldMasterIdLst>
  <p:sldIdLst>
    <p:sldId id="256" r:id="rId2"/>
    <p:sldId id="260" r:id="rId3"/>
    <p:sldId id="271" r:id="rId4"/>
    <p:sldId id="270" r:id="rId5"/>
    <p:sldId id="266" r:id="rId6"/>
    <p:sldId id="274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5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9358123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4885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771646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643253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492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8274692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33913036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128146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3312022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4348385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9321544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6750931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9320077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1631417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4775111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vi-VN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9024271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1FEA09-064F-4D95-8FD7-620F9D349C4C}" type="datetimeFigureOut">
              <a:rPr lang="vi-VN" smtClean="0"/>
              <a:pPr/>
              <a:t>01/12/2025</a:t>
            </a:fld>
            <a:endParaRPr lang="vi-V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vi-V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847E460-B2B0-4AEA-A99B-F75CA73B2A63}" type="slidenum">
              <a:rPr lang="vi-VN" smtClean="0"/>
              <a:pPr/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238282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  <p:sldLayoutId id="2147483702" r:id="rId13"/>
    <p:sldLayoutId id="2147483703" r:id="rId14"/>
    <p:sldLayoutId id="2147483704" r:id="rId15"/>
    <p:sldLayoutId id="2147483705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1650665" y="3185190"/>
            <a:ext cx="6696744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b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PHÁT TRIỂN NHẬN THỨC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339752" y="4005064"/>
            <a:ext cx="6336704" cy="12003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 tài: HĐVĐV: Xếp hàng  rào cho vườn rau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Nhà trẻ 24 -36 tháng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 viên: </a:t>
            </a:r>
            <a:r>
              <a:rPr lang="en-US" altLang="en-US" sz="2400" b="1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Lê Thị Vân Anh</a:t>
            </a:r>
            <a:endParaRPr lang="en-US" altLang="en-US" sz="2400" b="1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115FD2B-220D-6FBC-4138-5DAD79F19C38}"/>
              </a:ext>
            </a:extLst>
          </p:cNvPr>
          <p:cNvSpPr/>
          <p:nvPr/>
        </p:nvSpPr>
        <p:spPr>
          <a:xfrm>
            <a:off x="3691468" y="6237312"/>
            <a:ext cx="2615139" cy="484748"/>
          </a:xfrm>
          <a:prstGeom prst="rect">
            <a:avLst/>
          </a:prstGeom>
          <a:noFill/>
        </p:spPr>
        <p:txBody>
          <a:bodyPr wrap="none" lIns="68580" tIns="34290" rIns="68580" bIns="3429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2700" b="1">
                <a:ln/>
                <a:solidFill>
                  <a:schemeClr val="accent3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>
                <a:ln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Năm học </a:t>
            </a:r>
            <a:r>
              <a:rPr lang="en-US" sz="2000" b="1" smtClean="0">
                <a:ln/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2025-2026</a:t>
            </a:r>
            <a:endParaRPr lang="en-US" sz="2000" b="1" dirty="0">
              <a:ln/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483768" y="404664"/>
            <a:ext cx="4572000" cy="659155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39190" marR="5080" indent="-1127125" algn="ctr">
              <a:lnSpc>
                <a:spcPct val="100000"/>
              </a:lnSpc>
              <a:spcBef>
                <a:spcPts val="95"/>
              </a:spcBef>
            </a:pPr>
            <a:r>
              <a:rPr lang="vi-VN" b="1" smtClean="0">
                <a:latin typeface="Times New Roman"/>
                <a:cs typeface="Times New Roman"/>
              </a:rPr>
              <a:t>UBND</a:t>
            </a:r>
            <a:r>
              <a:rPr lang="en-US" b="1" smtClean="0">
                <a:latin typeface="Times New Roman"/>
                <a:cs typeface="Times New Roman"/>
              </a:rPr>
              <a:t> PHƯỜNG PHÚC LỢI</a:t>
            </a:r>
            <a:r>
              <a:rPr lang="vi-VN" b="1" spc="-20" smtClean="0">
                <a:latin typeface="Times New Roman"/>
                <a:cs typeface="Times New Roman"/>
              </a:rPr>
              <a:t> </a:t>
            </a:r>
            <a:endParaRPr lang="vi-VN" b="1" spc="-20">
              <a:latin typeface="Times New Roman"/>
              <a:cs typeface="Times New Roman"/>
            </a:endParaRPr>
          </a:p>
          <a:p>
            <a:pPr marL="1139190" marR="5080" indent="-1127125" algn="ctr">
              <a:lnSpc>
                <a:spcPct val="100000"/>
              </a:lnSpc>
              <a:spcBef>
                <a:spcPts val="95"/>
              </a:spcBef>
            </a:pPr>
            <a:r>
              <a:rPr lang="vi-VN" b="1">
                <a:latin typeface="Times New Roman"/>
                <a:cs typeface="Times New Roman"/>
              </a:rPr>
              <a:t>TRƯỜNG</a:t>
            </a:r>
            <a:r>
              <a:rPr lang="vi-VN" b="1" spc="-35">
                <a:latin typeface="Times New Roman"/>
                <a:cs typeface="Times New Roman"/>
              </a:rPr>
              <a:t> </a:t>
            </a:r>
            <a:r>
              <a:rPr lang="vi-VN" b="1">
                <a:latin typeface="Times New Roman"/>
                <a:cs typeface="Times New Roman"/>
              </a:rPr>
              <a:t>MẦM</a:t>
            </a:r>
            <a:r>
              <a:rPr lang="vi-VN" b="1" spc="-45">
                <a:latin typeface="Times New Roman"/>
                <a:cs typeface="Times New Roman"/>
              </a:rPr>
              <a:t> </a:t>
            </a:r>
            <a:r>
              <a:rPr lang="vi-VN" b="1">
                <a:latin typeface="Times New Roman"/>
                <a:cs typeface="Times New Roman"/>
              </a:rPr>
              <a:t>NON</a:t>
            </a:r>
            <a:r>
              <a:rPr lang="vi-VN" b="1" spc="-30">
                <a:latin typeface="Times New Roman"/>
                <a:cs typeface="Times New Roman"/>
              </a:rPr>
              <a:t> </a:t>
            </a:r>
            <a:r>
              <a:rPr lang="vi-VN" b="1">
                <a:latin typeface="Times New Roman"/>
                <a:cs typeface="Times New Roman"/>
              </a:rPr>
              <a:t>HOA SỮA</a:t>
            </a:r>
            <a:endParaRPr lang="vi-VN">
              <a:latin typeface="Times New Roman"/>
              <a:cs typeface="Times New Roman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23928" y="1063820"/>
            <a:ext cx="1584176" cy="19093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512" y="1140244"/>
            <a:ext cx="8496944" cy="2160240"/>
          </a:xfrm>
        </p:spPr>
        <p:txBody>
          <a:bodyPr>
            <a:normAutofit/>
          </a:bodyPr>
          <a:lstStyle/>
          <a:p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Phương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pháp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tổ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chức</a:t>
            </a:r>
            <a:r>
              <a:rPr lang="en-US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vi-VN" sz="36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115616" y="2715709"/>
            <a:ext cx="68723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cho trẻ xem video cô hướng dẫn mẫu</a:t>
            </a:r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043608" y="1556792"/>
            <a:ext cx="5941050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Trẻ thực hiện</a:t>
            </a:r>
          </a:p>
          <a:p>
            <a:pPr marL="285750" indent="-285750">
              <a:buFontTx/>
              <a:buChar char="-"/>
            </a:pPr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cho trẻ về chỗ ngồi thực hiện </a:t>
            </a:r>
          </a:p>
          <a:p>
            <a:pPr marL="285750" indent="-285750">
              <a:buFontTx/>
              <a:buChar char="-"/>
            </a:pPr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hỏi trẻ con đang làm gì?</a:t>
            </a:r>
          </a:p>
          <a:p>
            <a:pPr marL="285750" indent="-285750">
              <a:buFontTx/>
              <a:buChar char="-"/>
            </a:pPr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xếp như thế nào?</a:t>
            </a:r>
          </a:p>
          <a:p>
            <a:pPr marL="285750" indent="-285750">
              <a:buFontTx/>
              <a:buChar char="-"/>
            </a:pPr>
            <a:r>
              <a:rPr lang="en-US" sz="32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 dùng kỹ năng nào để xếp?</a:t>
            </a:r>
          </a:p>
        </p:txBody>
      </p:sp>
    </p:spTree>
    <p:extLst>
      <p:ext uri="{BB962C8B-B14F-4D97-AF65-F5344CB8AC3E}">
        <p14:creationId xmlns:p14="http://schemas.microsoft.com/office/powerpoint/2010/main" val="728834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899592" y="2204864"/>
            <a:ext cx="761459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* Giáo dục: </a:t>
            </a:r>
            <a:r>
              <a:rPr lang="vi-VN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Trẻ biết yêu quý và bảo vệ </a:t>
            </a:r>
            <a:r>
              <a:rPr lang="en-US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 rau</a:t>
            </a:r>
            <a:r>
              <a:rPr lang="vi-VN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không ngắt lá,</a:t>
            </a:r>
            <a:r>
              <a:rPr lang="en-US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bẻ cành trong vườn trường</a:t>
            </a:r>
            <a:r>
              <a:rPr lang="vi-VN" altLang="en-US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vi-V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44411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l="-7000" r="-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99592" y="2420888"/>
            <a:ext cx="7848872" cy="242718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</a:t>
            </a:r>
            <a:r>
              <a:rPr lang="vi-VN" alt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en-US" alt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vi-VN" altLang="en-US" sz="3600" b="1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 </a:t>
            </a:r>
            <a:r>
              <a:rPr lang="vi-VN" altLang="en-US" sz="3600" b="1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thúc:</a:t>
            </a:r>
            <a:r>
              <a:rPr lang="vi-VN" altLang="en-US" sz="36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r>
              <a:rPr lang="en-US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altLang="en-US" sz="36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</a:t>
            </a:r>
            <a:r>
              <a:rPr lang="vi-VN" alt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 </a:t>
            </a:r>
            <a:r>
              <a:rPr lang="vi-VN" altLang="en-US" sz="2400" dirty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 trẻ </a:t>
            </a:r>
            <a:r>
              <a:rPr lang="vi-VN" alt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cùng </a:t>
            </a:r>
            <a:r>
              <a:rPr lang="en-US" alt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hát và vận động bài hát:</a:t>
            </a:r>
          </a:p>
          <a:p>
            <a:pPr marL="0" indent="0" algn="ctr">
              <a:buNone/>
            </a:pPr>
            <a:r>
              <a:rPr lang="en-US" sz="240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 yêu cây xanh</a:t>
            </a:r>
            <a:endParaRPr lang="vi-VN" sz="2400" dirty="0">
              <a:solidFill>
                <a:srgbClr val="007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7" name="Picture 3" descr="C:\Users\Administrator\Desktop\hoa anh pp\images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60068"/>
            <a:ext cx="9164782" cy="69180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/>
          <p:cNvSpPr/>
          <p:nvPr/>
        </p:nvSpPr>
        <p:spPr>
          <a:xfrm>
            <a:off x="950656" y="2318266"/>
            <a:ext cx="7242688" cy="2101334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5400" b="1" spc="50" dirty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Xin chân thành cảm ơn</a:t>
            </a:r>
            <a:endParaRPr lang="en-US" sz="5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598403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238</TotalTime>
  <Words>123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Arial</vt:lpstr>
      <vt:lpstr>Century Gothic</vt:lpstr>
      <vt:lpstr>Tahoma</vt:lpstr>
      <vt:lpstr>Times New Roman</vt:lpstr>
      <vt:lpstr>Wingdings 3</vt:lpstr>
      <vt:lpstr>Wisp</vt:lpstr>
      <vt:lpstr>PowerPoint Presentation</vt:lpstr>
      <vt:lpstr>2. Phương pháp và hình thức tổ chức  </vt:lpstr>
      <vt:lpstr>PowerPoint Presentation</vt:lpstr>
      <vt:lpstr>PowerPoint Presentation</vt:lpstr>
      <vt:lpstr>PowerPoint Presentation</vt:lpstr>
      <vt:lpstr>PowerPoint Presentation</vt:lpstr>
    </vt:vector>
  </TitlesOfParts>
  <Company>00000001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ĐÀO TẠO QUẬN LONG BIÊN TRƯỜNG MẦM NON GIA THƯỢNG</dc:title>
  <dc:creator>MyPC</dc:creator>
  <cp:lastModifiedBy>A333</cp:lastModifiedBy>
  <cp:revision>48</cp:revision>
  <dcterms:created xsi:type="dcterms:W3CDTF">2019-09-25T06:07:30Z</dcterms:created>
  <dcterms:modified xsi:type="dcterms:W3CDTF">2025-12-01T06:58:21Z</dcterms:modified>
</cp:coreProperties>
</file>