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8" r:id="rId4"/>
    <p:sldId id="269" r:id="rId5"/>
    <p:sldId id="271" r:id="rId6"/>
    <p:sldId id="272" r:id="rId7"/>
    <p:sldId id="27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BE65-B40F-4FD5-A9A0-5537755C3A8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2F3C-995D-46D2-8187-95C5DF18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58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BE65-B40F-4FD5-A9A0-5537755C3A8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2F3C-995D-46D2-8187-95C5DF18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60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BE65-B40F-4FD5-A9A0-5537755C3A8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2F3C-995D-46D2-8187-95C5DF18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38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BE65-B40F-4FD5-A9A0-5537755C3A8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2F3C-995D-46D2-8187-95C5DF18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2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BE65-B40F-4FD5-A9A0-5537755C3A8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2F3C-995D-46D2-8187-95C5DF18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6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BE65-B40F-4FD5-A9A0-5537755C3A8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2F3C-995D-46D2-8187-95C5DF18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42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BE65-B40F-4FD5-A9A0-5537755C3A8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2F3C-995D-46D2-8187-95C5DF18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17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BE65-B40F-4FD5-A9A0-5537755C3A8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2F3C-995D-46D2-8187-95C5DF18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49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BE65-B40F-4FD5-A9A0-5537755C3A8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2F3C-995D-46D2-8187-95C5DF18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0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BE65-B40F-4FD5-A9A0-5537755C3A8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2F3C-995D-46D2-8187-95C5DF18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51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BE65-B40F-4FD5-A9A0-5537755C3A8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2F3C-995D-46D2-8187-95C5DF18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96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BBE65-B40F-4FD5-A9A0-5537755C3A8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42F3C-995D-46D2-8187-95C5DF18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9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255" y="-1524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1524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vi-VN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PHƯỜNG </a:t>
            </a:r>
            <a:r>
              <a:rPr lang="en-US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PHÚC LỢI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599" y="656465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 SỮA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0144" y="2818238"/>
            <a:ext cx="8933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Lĩnh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phát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triển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nhận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thức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37338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Rau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19572" y="4470112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24- 36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64722" y="4923739"/>
            <a:ext cx="5843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904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8909">
        <p15:prstTrans prst="curtains"/>
      </p:transition>
    </mc:Choice>
    <mc:Fallback xmlns="">
      <p:transition spd="slow" advTm="289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87DE9D-F26E-4951-A38C-8ACEA0314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9" name="4837550700045040274">
            <a:hlinkClick r:id="" action="ppaction://media"/>
            <a:extLst>
              <a:ext uri="{FF2B5EF4-FFF2-40B4-BE49-F238E27FC236}">
                <a16:creationId xmlns:a16="http://schemas.microsoft.com/office/drawing/2014/main" id="{D0C06C72-9CE1-4877-B829-78C9C64464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899" y="495300"/>
            <a:ext cx="84582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9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86">
        <p14:flash/>
      </p:transition>
    </mc:Choice>
    <mc:Fallback xmlns="">
      <p:transition spd="slow" advTm="500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2" b="4986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70164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5410200" cy="432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619" y="1503218"/>
            <a:ext cx="5772416" cy="432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67000" y="16764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82" y="1504311"/>
            <a:ext cx="6665036" cy="441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329" y="1417638"/>
            <a:ext cx="7162800" cy="475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FILE_20211128_153321_Thoại 007">
            <a:hlinkClick r:id="" action="ppaction://media"/>
            <a:extLst>
              <a:ext uri="{FF2B5EF4-FFF2-40B4-BE49-F238E27FC236}">
                <a16:creationId xmlns:a16="http://schemas.microsoft.com/office/drawing/2014/main" id="{BBF0AAF9-B73F-4366-9929-0E2FF46B2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2452" y="4291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5889"/>
      </p:ext>
    </p:extLst>
  </p:cSld>
  <p:clrMapOvr>
    <a:masterClrMapping/>
  </p:clrMapOvr>
  <p:transition spd="med" advTm="3234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75565"/>
            <a:ext cx="7246137" cy="541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362200" y="6086692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 SU HÀO</a:t>
            </a:r>
          </a:p>
        </p:txBody>
      </p:sp>
      <p:pic>
        <p:nvPicPr>
          <p:cNvPr id="3" name="FILE_20211128_153755_Thoại 010">
            <a:hlinkClick r:id="" action="ppaction://media"/>
            <a:extLst>
              <a:ext uri="{FF2B5EF4-FFF2-40B4-BE49-F238E27FC236}">
                <a16:creationId xmlns:a16="http://schemas.microsoft.com/office/drawing/2014/main" id="{6CF92316-6588-4B0C-A6D8-D27B09500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855" y="274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82">
        <p14:ferris dir="l"/>
      </p:transition>
    </mc:Choice>
    <mc:Fallback xmlns="">
      <p:transition spd="slow" advTm="37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7374" cy="684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12944" y="310577"/>
            <a:ext cx="69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6400800" cy="479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1752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944" y="1182533"/>
            <a:ext cx="6857999" cy="479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70" y="1147896"/>
            <a:ext cx="7256545" cy="482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70" y="1105121"/>
            <a:ext cx="7256545" cy="501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FILE_20211128_154025_Thoại 015">
            <a:hlinkClick r:id="" action="ppaction://media"/>
            <a:extLst>
              <a:ext uri="{FF2B5EF4-FFF2-40B4-BE49-F238E27FC236}">
                <a16:creationId xmlns:a16="http://schemas.microsoft.com/office/drawing/2014/main" id="{32C14C2F-B3F1-4489-AA85-6B547E85B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94" y="3759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50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2345">
        <p15:prstTrans prst="drape"/>
      </p:transition>
    </mc:Choice>
    <mc:Fallback xmlns="">
      <p:transition spd="slow" advTm="323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4191000" cy="3129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" y="1905000"/>
            <a:ext cx="3962400" cy="3118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309255" y="7620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hào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9255" y="5410200"/>
            <a:ext cx="1804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Rau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72200" y="5410199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FILE_20211206_205134_Thoại 057">
            <a:hlinkClick r:id="" action="ppaction://media"/>
            <a:extLst>
              <a:ext uri="{FF2B5EF4-FFF2-40B4-BE49-F238E27FC236}">
                <a16:creationId xmlns:a16="http://schemas.microsoft.com/office/drawing/2014/main" id="{02EF85ED-D666-45FA-BCE6-5EFB9C665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3292" y="8461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4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2345">
        <p14:prism isInverted="1"/>
      </p:transition>
    </mc:Choice>
    <mc:Fallback xmlns="">
      <p:transition spd="slow" advTm="323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64" y="-13855"/>
            <a:ext cx="9162473" cy="687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228600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3490912" cy="23414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973" y="1066800"/>
            <a:ext cx="3276600" cy="23206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54" y="3810000"/>
            <a:ext cx="3539404" cy="2286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835339"/>
            <a:ext cx="3276600" cy="2286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64556" y="34406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9800" y="344066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0" y="6096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Rau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bẹ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59236" y="6096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FILE_20211128_154222_Thoại 020">
            <a:hlinkClick r:id="" action="ppaction://media"/>
            <a:extLst>
              <a:ext uri="{FF2B5EF4-FFF2-40B4-BE49-F238E27FC236}">
                <a16:creationId xmlns:a16="http://schemas.microsoft.com/office/drawing/2014/main" id="{B2836303-2BBB-4A26-9FFB-5DE1AE4D3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1109" y="4527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82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2965">
        <p15:prstTrans prst="fallOver"/>
      </p:transition>
    </mc:Choice>
    <mc:Fallback xmlns="">
      <p:transition spd="slow" advTm="229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94</Words>
  <Application>Microsoft Office PowerPoint</Application>
  <PresentationFormat>On-screen Show (4:3)</PresentationFormat>
  <Paragraphs>16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</dc:creator>
  <cp:lastModifiedBy>Admin</cp:lastModifiedBy>
  <cp:revision>29</cp:revision>
  <dcterms:created xsi:type="dcterms:W3CDTF">2021-11-18T18:42:59Z</dcterms:created>
  <dcterms:modified xsi:type="dcterms:W3CDTF">2026-04-03T16:00:31Z</dcterms:modified>
</cp:coreProperties>
</file>