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9330-2CB9-47ED-9870-B417391E375E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CD71-6FEA-47B6-9519-5ABFE07A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563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9330-2CB9-47ED-9870-B417391E375E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CD71-6FEA-47B6-9519-5ABFE07A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015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9330-2CB9-47ED-9870-B417391E375E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CD71-6FEA-47B6-9519-5ABFE07A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858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9330-2CB9-47ED-9870-B417391E375E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CD71-6FEA-47B6-9519-5ABFE07A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553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9330-2CB9-47ED-9870-B417391E375E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CD71-6FEA-47B6-9519-5ABFE07A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97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9330-2CB9-47ED-9870-B417391E375E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CD71-6FEA-47B6-9519-5ABFE07A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400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9330-2CB9-47ED-9870-B417391E375E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CD71-6FEA-47B6-9519-5ABFE07A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772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9330-2CB9-47ED-9870-B417391E375E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CD71-6FEA-47B6-9519-5ABFE07A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586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9330-2CB9-47ED-9870-B417391E375E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CD71-6FEA-47B6-9519-5ABFE07A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190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9330-2CB9-47ED-9870-B417391E375E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CD71-6FEA-47B6-9519-5ABFE07A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588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9330-2CB9-47ED-9870-B417391E375E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CD71-6FEA-47B6-9519-5ABFE07A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466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F9330-2CB9-47ED-9870-B417391E375E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CD71-6FEA-47B6-9519-5ABFE07A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901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46885" y="152497"/>
            <a:ext cx="8641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</a:t>
            </a:r>
            <a:r>
              <a:rPr lang="vi-VN" altLang="vi-VN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PHƯỜNG </a:t>
            </a:r>
            <a:r>
              <a:rPr lang="en-US" altLang="vi-VN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PHÚC LỢI    </a:t>
            </a:r>
            <a:endParaRPr lang="en-US" altLang="vi-VN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</a:t>
            </a:r>
            <a:r>
              <a:rPr lang="en-US" altLang="vi-VN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</a:t>
            </a:r>
            <a:r>
              <a:rPr lang="en-US" altLang="vi-VN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SỮA </a:t>
            </a:r>
            <a:endParaRPr lang="en-US" altLang="vi-VN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49312" y="2499557"/>
            <a:ext cx="5645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TẠO HÌNH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34023" y="3357863"/>
            <a:ext cx="56292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Di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balo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24- 36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11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00225" y="857250"/>
            <a:ext cx="83439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PHÁP HÌNH THỨC TỔ CHỨC</a:t>
            </a:r>
          </a:p>
          <a:p>
            <a:pPr algn="ctr"/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53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1000" b="-5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17841" y="1305098"/>
            <a:ext cx="53244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1457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48272" y="867468"/>
            <a:ext cx="591502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THÚC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gương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endParaRPr lang="en-US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4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63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12</cp:revision>
  <dcterms:created xsi:type="dcterms:W3CDTF">2022-05-09T05:39:44Z</dcterms:created>
  <dcterms:modified xsi:type="dcterms:W3CDTF">2026-04-03T15:39:29Z</dcterms:modified>
</cp:coreProperties>
</file>