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75" r:id="rId3"/>
    <p:sldId id="257" r:id="rId4"/>
    <p:sldId id="272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601AF"/>
    <a:srgbClr val="F517E5"/>
    <a:srgbClr val="1BF12F"/>
    <a:srgbClr val="FA3C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90" y="2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F90305-B3A3-4C30-83DF-1F54291711E3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F90305-B3A3-4C30-83DF-1F54291711E3}" type="datetimeFigureOut">
              <a:rPr lang="en-US" smtClean="0"/>
              <a:pPr/>
              <a:t>12/1/2025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8AD33D-D6DC-457C-B6EC-A531B536D52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7" Type="http://schemas.openxmlformats.org/officeDocument/2006/relationships/image" Target="../media/image4.png"/><Relationship Id="rId2" Type="http://schemas.microsoft.com/office/2007/relationships/media" Target="../media/media2.mp3"/><Relationship Id="rId1" Type="http://schemas.openxmlformats.org/officeDocument/2006/relationships/audio" Target="file:///D:\dang%20nga\BGTT%20th&#225;ng%2011\V.A%20&#8211;%20Ch&#225;u%20Y&#234;u%20C&#244;%20Ch&#250;%20C&#244;ng%20Nh&#226;n%20Beat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48100" y="2402063"/>
            <a:ext cx="4495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GIÁO ÁN</a:t>
            </a:r>
          </a:p>
          <a:p>
            <a:pPr algn="ctr"/>
            <a:r>
              <a:rPr lang="en-US" sz="4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ÂM NHẠC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0" y="304800"/>
            <a:ext cx="5867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2400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UBND </a:t>
            </a:r>
            <a:r>
              <a:rPr lang="en-US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PHƯỜNG PHÚC LỢI</a:t>
            </a:r>
            <a:endParaRPr lang="en-US" sz="2400" b="1" dirty="0">
              <a:ln w="1905"/>
              <a:solidFill>
                <a:srgbClr val="00206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lvl="0" algn="ctr"/>
            <a:r>
              <a:rPr lang="en-US" sz="2400" b="1" dirty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TRƯỜNG </a:t>
            </a:r>
            <a:r>
              <a:rPr lang="en-US" sz="2400" b="1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MẦM </a:t>
            </a:r>
            <a:r>
              <a:rPr lang="en-US" sz="2400" b="1" smtClean="0">
                <a:ln w="1905"/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NON HOA SỮA</a:t>
            </a:r>
            <a:endParaRPr lang="en-US" sz="24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3674848" y="3929939"/>
            <a:ext cx="790755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Cả tuần đều ngoan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cháu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non</a:t>
            </a:r>
          </a:p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TC</a:t>
            </a:r>
            <a:r>
              <a:rPr lang="en-US" sz="2800" b="1" smtClean="0">
                <a:latin typeface="Times New Roman" pitchFamily="18" charset="0"/>
                <a:cs typeface="Times New Roman" pitchFamily="18" charset="0"/>
              </a:rPr>
              <a:t>: Nghe chọn dụng cụ âm nhạc</a:t>
            </a:r>
            <a:endParaRPr lang="en-US" sz="2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1135796"/>
            <a:ext cx="1295400" cy="125107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09800" y="685800"/>
            <a:ext cx="7467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eriod"/>
            </a:pP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Ổn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r>
              <a:rPr lang="en-US" sz="3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342900" indent="-342900" algn="ctr"/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320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 hát bài hát cô và mẹ</a:t>
            </a:r>
            <a:endParaRPr lang="en-US" sz="3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Co-Va-Me-Quynh-Phu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1371600"/>
            <a:ext cx="13451866" cy="8952449"/>
          </a:xfrm>
        </p:spPr>
      </p:pic>
      <p:sp>
        <p:nvSpPr>
          <p:cNvPr id="10" name="Rectangle 9"/>
          <p:cNvSpPr/>
          <p:nvPr/>
        </p:nvSpPr>
        <p:spPr>
          <a:xfrm>
            <a:off x="2057400" y="1447800"/>
            <a:ext cx="891540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Dạy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: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r>
              <a:rPr lang="en-US" sz="4400" b="1" cap="all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Cả tuần đều ngoan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76600" y="381001"/>
            <a:ext cx="839685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Phương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pháp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chức</a:t>
            </a:r>
            <a:endParaRPr lang="en-US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9906000" y="5943600"/>
            <a:ext cx="533400" cy="533400"/>
          </a:xfrm>
          <a:prstGeom prst="rect">
            <a:avLst/>
          </a:prstGeom>
        </p:spPr>
      </p:pic>
      <p:pic>
        <p:nvPicPr>
          <p:cNvPr id="4" name="Ca-Tuan-Deu-Ngoan-Xuan-Ma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hình nền powerpoint đơn giản mà đẹp.jpg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-152400" y="-304800"/>
            <a:ext cx="12725400" cy="8468973"/>
          </a:xfrm>
        </p:spPr>
      </p:pic>
      <p:sp>
        <p:nvSpPr>
          <p:cNvPr id="10" name="Rectangle 9"/>
          <p:cNvSpPr/>
          <p:nvPr/>
        </p:nvSpPr>
        <p:spPr>
          <a:xfrm>
            <a:off x="2209800" y="1524001"/>
            <a:ext cx="9144000" cy="273921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Bef>
                <a:spcPts val="1200"/>
              </a:spcBef>
              <a:spcAft>
                <a:spcPts val="1200"/>
              </a:spcAft>
            </a:pP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trẻ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theo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tổ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nhân</a:t>
            </a:r>
            <a:endParaRPr lang="en-US" sz="44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V.A – Cháu Yêu Cô Chú Công Nhân Be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6"/>
          <a:stretch>
            <a:fillRect/>
          </a:stretch>
        </p:blipFill>
        <p:spPr>
          <a:xfrm>
            <a:off x="10134600" y="6019800"/>
            <a:ext cx="533400" cy="533400"/>
          </a:xfrm>
          <a:prstGeom prst="rect">
            <a:avLst/>
          </a:prstGeom>
        </p:spPr>
      </p:pic>
      <p:pic>
        <p:nvPicPr>
          <p:cNvPr id="7" name="Ca-Tuan-Deu-Ngoan-Xuan-Mai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4291943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684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54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5107881-Cute-cartoon-kids-frame-Stock-Vector-children-school-border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1541496" cy="6858000"/>
          </a:xfrm>
        </p:spPr>
      </p:pic>
      <p:sp>
        <p:nvSpPr>
          <p:cNvPr id="5" name="Rectangle 4"/>
          <p:cNvSpPr/>
          <p:nvPr/>
        </p:nvSpPr>
        <p:spPr>
          <a:xfrm>
            <a:off x="5791200" y="3429000"/>
            <a:ext cx="31242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3581401" y="2196168"/>
            <a:ext cx="7093337" cy="38164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Nghe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hát</a:t>
            </a:r>
            <a:r>
              <a:rPr lang="en-US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chúng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cháu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là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trường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5400" b="1" spc="50" dirty="0" err="1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mầm</a:t>
            </a:r>
            <a:r>
              <a:rPr lang="en-US" sz="5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non</a:t>
            </a:r>
            <a:endParaRPr lang="en-US" sz="5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6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00600" y="1447801"/>
            <a:ext cx="762000" cy="13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985291">
            <a:off x="9626732" y="672115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22616">
            <a:off x="8204387" y="5390365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653781">
            <a:off x="5665360" y="5315801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1207608">
            <a:off x="9521472" y="5072038"/>
            <a:ext cx="800000" cy="127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378481">
            <a:off x="4736967" y="4634516"/>
            <a:ext cx="8763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1052192">
            <a:off x="8044900" y="857854"/>
            <a:ext cx="5810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20922616">
            <a:off x="5918386" y="76984"/>
            <a:ext cx="923925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Truong-Chung-Chau-La-Truong-Mam-Mon-Top-Ca-Thieu-Nh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00264" y="5119032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numSld="999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7" name="Picture 5" descr="tro-choi_Troø-chôi"/>
          <p:cNvPicPr>
            <a:picLocks noChangeAspect="1" noChangeArrowheads="1" noCrop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3200400" y="2362200"/>
            <a:ext cx="533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657600" y="4572000"/>
            <a:ext cx="556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FF0000"/>
                </a:solidFill>
              </a:rPr>
              <a:t>Nghe chọn dụng cụ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952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182050" y="2286000"/>
            <a:ext cx="782791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XIN CHÀO VÀ HẸN GẶP LẠI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2108</TotalTime>
  <Words>102</Words>
  <Application>Microsoft Office PowerPoint</Application>
  <PresentationFormat>Widescreen</PresentationFormat>
  <Paragraphs>19</Paragraphs>
  <Slides>7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MayTinhDucDung</dc:creator>
  <cp:lastModifiedBy>A333</cp:lastModifiedBy>
  <cp:revision>130</cp:revision>
  <dcterms:created xsi:type="dcterms:W3CDTF">2017-10-12T12:19:45Z</dcterms:created>
  <dcterms:modified xsi:type="dcterms:W3CDTF">2025-12-01T04:53:47Z</dcterms:modified>
</cp:coreProperties>
</file>