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CC00"/>
    <a:srgbClr val="FF00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1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23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533400"/>
            <a:ext cx="6781800" cy="89255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C00000"/>
                </a:solidFill>
              </a:rPr>
              <a:t>ỦY BAN NHÂN </a:t>
            </a:r>
            <a:r>
              <a:rPr lang="en-US" sz="2600" b="1" smtClean="0">
                <a:solidFill>
                  <a:srgbClr val="C00000"/>
                </a:solidFill>
              </a:rPr>
              <a:t>DÂN </a:t>
            </a:r>
            <a:r>
              <a:rPr lang="en-US" sz="2600" b="1" smtClean="0">
                <a:solidFill>
                  <a:srgbClr val="C00000"/>
                </a:solidFill>
              </a:rPr>
              <a:t>PHƯỜNG PHÚC LỢI</a:t>
            </a:r>
            <a:endParaRPr lang="en-US" sz="2600" b="1" dirty="0" smtClean="0">
              <a:solidFill>
                <a:srgbClr val="C00000"/>
              </a:solidFill>
            </a:endParaRPr>
          </a:p>
          <a:p>
            <a:pPr algn="ctr"/>
            <a:r>
              <a:rPr lang="en-US" sz="2600" b="1" dirty="0" smtClean="0">
                <a:solidFill>
                  <a:srgbClr val="C00000"/>
                </a:solidFill>
              </a:rPr>
              <a:t>TRƯỜNG MẦM NON </a:t>
            </a:r>
            <a:r>
              <a:rPr lang="en-US" sz="2600" b="1" dirty="0" smtClean="0">
                <a:solidFill>
                  <a:srgbClr val="C00000"/>
                </a:solidFill>
              </a:rPr>
              <a:t>HOA SỮA</a:t>
            </a:r>
            <a:endParaRPr lang="en-US" sz="26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10800000" flipV="1">
            <a:off x="271586" y="3020199"/>
            <a:ext cx="841521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0277" y="4191000"/>
            <a:ext cx="762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66"/>
                </a:solidFill>
              </a:rPr>
              <a:t>Đề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tài</a:t>
            </a:r>
            <a:r>
              <a:rPr lang="en-US" sz="2800" b="1" dirty="0" smtClean="0">
                <a:solidFill>
                  <a:srgbClr val="000066"/>
                </a:solidFill>
              </a:rPr>
              <a:t>: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Trang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phục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mùa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hè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NBTN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en-US" sz="2800" b="1" dirty="0" err="1" smtClean="0">
                <a:solidFill>
                  <a:srgbClr val="000066"/>
                </a:solidFill>
              </a:rPr>
              <a:t>Áo,quần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Lứa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tuổi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en-US" sz="2800" b="1" dirty="0" err="1" smtClean="0">
                <a:solidFill>
                  <a:srgbClr val="000066"/>
                </a:solidFill>
              </a:rPr>
              <a:t>Nhà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 24 – 36 </a:t>
            </a:r>
            <a:r>
              <a:rPr lang="en-US" sz="2800" b="1" dirty="0" err="1" smtClean="0">
                <a:solidFill>
                  <a:srgbClr val="000066"/>
                </a:solidFill>
              </a:rPr>
              <a:t>tháng</a:t>
            </a:r>
            <a:endParaRPr lang="en-US" sz="2800" b="1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3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hinh anh ao so mi tre em mau do - Tìm với Google_files\ao-so-mi-be-trai-ao-so-mi-ngan-tay-cho-be-trai-7-tuoi-8211-10-tuoi-d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" y="3733800"/>
            <a:ext cx="4621696" cy="314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733800"/>
            <a:ext cx="4495800" cy="314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r="11189"/>
          <a:stretch/>
        </p:blipFill>
        <p:spPr bwMode="auto">
          <a:xfrm>
            <a:off x="4648201" y="0"/>
            <a:ext cx="449579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7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1219200"/>
            <a:ext cx="525015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Ai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hơn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96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13"/>
            <a:ext cx="9144000" cy="68504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184" y="1752600"/>
            <a:ext cx="75713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5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19201" y="1905000"/>
            <a:ext cx="70104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Mùa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hè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đến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42480" y="2133600"/>
            <a:ext cx="7791920" cy="16004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NBTN: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Áo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cộc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quần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sooc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2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" y="13952"/>
            <a:ext cx="9125755" cy="6844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28677" y="599507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91200" y="609600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sooc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30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7454" y="2438400"/>
            <a:ext cx="51090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Hoạt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động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3: </a:t>
            </a:r>
          </a:p>
          <a:p>
            <a:pPr algn="ctr"/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Mở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rộng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572000" cy="3643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6040"/>
            <a:ext cx="4571999" cy="32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41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8" r="11549"/>
          <a:stretch/>
        </p:blipFill>
        <p:spPr bwMode="auto">
          <a:xfrm>
            <a:off x="4572000" y="3643313"/>
            <a:ext cx="4572000" cy="321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2"/>
            <a:ext cx="9144000" cy="684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77676" y="1828800"/>
            <a:ext cx="578395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động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4:</a:t>
            </a:r>
          </a:p>
          <a:p>
            <a:pPr algn="ctr"/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</a:t>
            </a:r>
            <a:r>
              <a:rPr 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cố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0090" y="2121124"/>
            <a:ext cx="57502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Cái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gì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biến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mất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103</Words>
  <Application>Microsoft Office PowerPoint</Application>
  <PresentationFormat>On-screen Show (4:3)</PresentationFormat>
  <Paragraphs>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13</cp:revision>
  <dcterms:created xsi:type="dcterms:W3CDTF">2017-10-16T13:24:30Z</dcterms:created>
  <dcterms:modified xsi:type="dcterms:W3CDTF">2026-04-03T13:34:58Z</dcterms:modified>
</cp:coreProperties>
</file>