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4" r:id="rId4"/>
    <p:sldId id="258" r:id="rId5"/>
    <p:sldId id="259" r:id="rId6"/>
    <p:sldId id="264" r:id="rId7"/>
    <p:sldId id="270" r:id="rId8"/>
    <p:sldId id="265" r:id="rId9"/>
    <p:sldId id="266" r:id="rId10"/>
    <p:sldId id="271" r:id="rId11"/>
    <p:sldId id="267" r:id="rId12"/>
    <p:sldId id="272" r:id="rId13"/>
    <p:sldId id="268" r:id="rId14"/>
    <p:sldId id="269" r:id="rId15"/>
    <p:sldId id="273" r:id="rId16"/>
    <p:sldId id="261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0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Trong các thẻ từ dưới các hình sau đây, thẻ từ nào có chứa chữ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895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385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2133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876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4114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cưa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lừa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xẻ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3352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286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590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667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465497" y="4876800"/>
            <a:ext cx="8640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Ì</a:t>
            </a:r>
            <a:endParaRPr lang="en-US" sz="4000" b="1" dirty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209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3124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4038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6: Chữ gì có 1 nét ngang nối liền với một nét cong hở phải và 1 dấu mũ xuôi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231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0264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45328" y="3276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32909" y="4191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pic>
        <p:nvPicPr>
          <p:cNvPr id="5" name="trong hoi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7202" r="11728" b="9054"/>
          <a:stretch/>
        </p:blipFill>
        <p:spPr>
          <a:xfrm>
            <a:off x="3505200" y="2895600"/>
            <a:ext cx="3048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dong dao - 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5202380" y="4856020"/>
            <a:ext cx="609600" cy="95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Bắt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 smtClean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441</Words>
  <Application>Microsoft Office PowerPoint</Application>
  <PresentationFormat>On-screen Show (4:3)</PresentationFormat>
  <Paragraphs>99</Paragraphs>
  <Slides>17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SỮA</vt:lpstr>
      <vt:lpstr>PowerPoint Presentation</vt:lpstr>
      <vt:lpstr>Vè đố chữ</vt:lpstr>
      <vt:lpstr>Trò chơi 1:  Gánh quả</vt:lpstr>
      <vt:lpstr>Trò chơi 2:  Bé thông minh</vt:lpstr>
      <vt:lpstr>1. Ch¬i chuyÒn</vt:lpstr>
      <vt:lpstr>1. Ch¬i chuyÒn</vt:lpstr>
      <vt:lpstr>Câu 2: Con sẽ điền chữ gì vào dấu …</vt:lpstr>
      <vt:lpstr>Câu 3: Trong các thẻ từ dưới các hình sau đây, thẻ từ nào có chứa chữ ê?</vt:lpstr>
      <vt:lpstr>PowerPoint Presentation</vt:lpstr>
      <vt:lpstr>Câu 4: Chữ gì có 1 nét ngang nối liền với một nét cong hở phải?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PowerPoint Presentation</vt:lpstr>
      <vt:lpstr>Trò chơi 3:  Cướp cờ</vt:lpstr>
      <vt:lpstr>Trò chơi 4:  Những đôi tay  khéo léo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Le Thi Phuong</cp:lastModifiedBy>
  <cp:revision>66</cp:revision>
  <dcterms:created xsi:type="dcterms:W3CDTF">2018-10-30T13:45:40Z</dcterms:created>
  <dcterms:modified xsi:type="dcterms:W3CDTF">2022-01-09T02:56:09Z</dcterms:modified>
</cp:coreProperties>
</file>