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0" r:id="rId4"/>
    <p:sldId id="263" r:id="rId5"/>
    <p:sldId id="268" r:id="rId6"/>
    <p:sldId id="264" r:id="rId7"/>
    <p:sldId id="265" r:id="rId8"/>
    <p:sldId id="266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073" y="2149855"/>
            <a:ext cx="9144000" cy="16208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C00000"/>
                </a:solidFill>
                <a:latin typeface=".VnAvantH" panose="020B7200000000000000" pitchFamily="34" charset="0"/>
              </a:rPr>
              <a:t>Gi¸o</a:t>
            </a:r>
            <a:r>
              <a:rPr lang="en-US" b="1" dirty="0">
                <a:solidFill>
                  <a:srgbClr val="C00000"/>
                </a:solidFill>
                <a:latin typeface=".VnAvantH" panose="020B7200000000000000" pitchFamily="34" charset="0"/>
              </a:rPr>
              <a:t> ¸n</a:t>
            </a:r>
            <a:r>
              <a:rPr lang="en-US" dirty="0">
                <a:solidFill>
                  <a:srgbClr val="C00000"/>
                </a:solidFill>
                <a:latin typeface=".VnAvant" panose="020B7200000000000000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.VnAvant" panose="020B7200000000000000" pitchFamily="34" charset="0"/>
              </a:rPr>
            </a:b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quen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ch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÷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c¸i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g, y</a:t>
            </a:r>
            <a:endParaRPr lang="en-US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3829" y="4505153"/>
            <a:ext cx="6468488" cy="1824467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055" y="436960"/>
            <a:ext cx="10474036" cy="1076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i hat a a a cu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62000"/>
            <a:ext cx="12192000" cy="5389417"/>
          </a:xfrm>
        </p:spPr>
      </p:pic>
    </p:spTree>
    <p:extLst>
      <p:ext uri="{BB962C8B-B14F-4D97-AF65-F5344CB8AC3E}">
        <p14:creationId xmlns:p14="http://schemas.microsoft.com/office/powerpoint/2010/main" val="3287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893122"/>
              </p:ext>
            </p:extLst>
          </p:nvPr>
        </p:nvGraphicFramePr>
        <p:xfrm>
          <a:off x="0" y="783752"/>
          <a:ext cx="12192000" cy="607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08128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905031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80073966"/>
                    </a:ext>
                  </a:extLst>
                </a:gridCol>
              </a:tblGrid>
              <a:tr h="3037124"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e</a:t>
                      </a:r>
                      <a:endParaRPr lang="en-US" sz="18000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g</a:t>
                      </a:r>
                      <a:endParaRPr lang="en-US" sz="18000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  <a:endParaRPr lang="en-US" sz="18000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81787"/>
                  </a:ext>
                </a:extLst>
              </a:tr>
              <a:tr h="3037124"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d</a:t>
                      </a:r>
                      <a:endParaRPr lang="en-US" sz="18000" b="1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u</a:t>
                      </a:r>
                      <a:endParaRPr lang="en-US" sz="18000" b="1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  <a:endParaRPr lang="en-US" sz="18000" b="1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5716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7045" y="0"/>
            <a:ext cx="8085923" cy="78375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Trß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ch¬i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: ¤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sè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bÝ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mËt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/>
        </p:blipFill>
        <p:spPr>
          <a:xfrm>
            <a:off x="8152931" y="3834731"/>
            <a:ext cx="4039069" cy="303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>
          <a:xfrm>
            <a:off x="8144515" y="797606"/>
            <a:ext cx="4061340" cy="297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606"/>
            <a:ext cx="4019950" cy="2978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032"/>
            <a:ext cx="4019950" cy="307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3" y="3817977"/>
            <a:ext cx="4031613" cy="303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3" y="797605"/>
            <a:ext cx="4009343" cy="297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3036317" y="215187"/>
            <a:ext cx="4822371" cy="546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4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3404314" y="1205345"/>
            <a:ext cx="3629466" cy="3850948"/>
            <a:chOff x="4811153" y="106914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3119447" y="495246"/>
            <a:ext cx="5197928" cy="5999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0"/>
          <a:stretch/>
        </p:blipFill>
        <p:spPr>
          <a:xfrm>
            <a:off x="0" y="0"/>
            <a:ext cx="12192000" cy="685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22223" r="60399" b="22626"/>
          <a:stretch/>
        </p:blipFill>
        <p:spPr>
          <a:xfrm>
            <a:off x="2561160" y="200025"/>
            <a:ext cx="5975169" cy="58609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21451" y="200025"/>
            <a:ext cx="7883236" cy="5995165"/>
            <a:chOff x="1921451" y="200025"/>
            <a:chExt cx="7883236" cy="59951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6" t="21414" r="12655" b="22424"/>
            <a:stretch/>
          </p:blipFill>
          <p:spPr>
            <a:xfrm>
              <a:off x="1921451" y="200025"/>
              <a:ext cx="7883236" cy="59951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0863" y="1826847"/>
              <a:ext cx="1907013" cy="2502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9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82" y="0"/>
            <a:ext cx="3080657" cy="6587218"/>
          </a:xfrm>
        </p:spPr>
        <p:txBody>
          <a:bodyPr>
            <a:normAutofit/>
          </a:bodyPr>
          <a:lstStyle/>
          <a:p>
            <a:r>
              <a:rPr lang="en-US" sz="41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32" b="72482" l="35664" r="55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9226" r="42308" b="22712"/>
          <a:stretch/>
        </p:blipFill>
        <p:spPr bwMode="auto">
          <a:xfrm rot="21277662">
            <a:off x="2382009" y="1298978"/>
            <a:ext cx="6310380" cy="5340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2427275" y="1760126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0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b="6059"/>
          <a:stretch/>
        </p:blipFill>
        <p:spPr>
          <a:xfrm>
            <a:off x="0" y="71437"/>
            <a:ext cx="12304466" cy="6858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50081" y="698527"/>
            <a:ext cx="3958385" cy="447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413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2591479" y="1562686"/>
            <a:ext cx="2907243" cy="3125427"/>
            <a:chOff x="4811153" y="1069146"/>
            <a:chExt cx="3629466" cy="3727937"/>
          </a:xfrm>
        </p:grpSpPr>
        <p:sp>
          <p:nvSpPr>
            <p:cNvPr id="19" name="Flowchart: Connector 18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2278744" y="965962"/>
            <a:ext cx="4354285" cy="491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624616" y="0"/>
            <a:ext cx="3080657" cy="658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32" b="72482" l="35664" r="55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9226" r="42308" b="22712"/>
          <a:stretch/>
        </p:blipFill>
        <p:spPr bwMode="auto">
          <a:xfrm rot="21277662">
            <a:off x="6473638" y="1243462"/>
            <a:ext cx="6310380" cy="5340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6491855" y="1723510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7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18" y="1203959"/>
            <a:ext cx="832952" cy="829095"/>
          </a:xfrm>
        </p:spPr>
        <p:txBody>
          <a:bodyPr>
            <a:noAutofit/>
          </a:bodyPr>
          <a:lstStyle/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47298" y="812802"/>
            <a:ext cx="2016928" cy="1611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78" y="4418775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Y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94" y="1285449"/>
            <a:ext cx="2691878" cy="1951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65" y="4418775"/>
            <a:ext cx="2445135" cy="183688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 flipH="1">
            <a:off x="1508487" y="4251861"/>
            <a:ext cx="1450965" cy="2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/>
          <a:stretch/>
        </p:blipFill>
        <p:spPr>
          <a:xfrm>
            <a:off x="0" y="-96982"/>
            <a:ext cx="12192000" cy="6954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4" y="697476"/>
            <a:ext cx="3801088" cy="2451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08" y="3481723"/>
            <a:ext cx="4023064" cy="2655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80" y="616993"/>
            <a:ext cx="3906792" cy="2612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90" y="3526115"/>
            <a:ext cx="4123310" cy="2570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25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48</Words>
  <Application>Microsoft Office PowerPoint</Application>
  <PresentationFormat>Widescreen</PresentationFormat>
  <Paragraphs>20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MingLiU-ExtB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Gi¸o ¸n Lµm quen ch÷ c¸i g, y</vt:lpstr>
      <vt:lpstr>PowerPoint Presentation</vt:lpstr>
      <vt:lpstr>Trß ch¬i: ¤ sè bÝ mËt</vt:lpstr>
      <vt:lpstr>PowerPoint Presentation</vt:lpstr>
      <vt:lpstr>PowerPoint Presentation</vt:lpstr>
      <vt:lpstr>y­</vt:lpstr>
      <vt:lpstr>PowerPoint Presentation</vt:lpstr>
      <vt:lpstr>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112</cp:revision>
  <dcterms:created xsi:type="dcterms:W3CDTF">2018-01-20T02:02:26Z</dcterms:created>
  <dcterms:modified xsi:type="dcterms:W3CDTF">2026-04-29T05:56:21Z</dcterms:modified>
</cp:coreProperties>
</file>