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C2EC-7890-42AD-99DC-B1FD22ED0C7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13"/>
            <a:ext cx="12192001" cy="6861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04" y="499510"/>
            <a:ext cx="9144000" cy="9052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983" y="2145518"/>
            <a:ext cx="9700590" cy="78443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KHÁM PHÁ KHOA HỌC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99792" y="4254342"/>
            <a:ext cx="7818781" cy="24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7097" y="3287907"/>
            <a:ext cx="9700590" cy="78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423" y="2502022"/>
            <a:ext cx="7063154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Giọt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giot mua va e be 1 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3" y="1936018"/>
            <a:ext cx="8236928" cy="1325563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Bé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làm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thí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nghiệm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WordlessYoureBeautifulOST-piano_g2x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38" y="568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77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181" y="178990"/>
            <a:ext cx="4867619" cy="3237884"/>
          </a:xfrm>
          <a:prstGeom prst="rect">
            <a:avLst/>
          </a:prstGeom>
        </p:spPr>
      </p:pic>
      <p:pic>
        <p:nvPicPr>
          <p:cNvPr id="1026" name="Picture 2" descr="Kiểm tra khả năng chống nước của vải: Thấm nước và làm ướt bề mặ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" y="160338"/>
            <a:ext cx="4767617" cy="32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iểm tra đầu thủy tĩnh của vải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06" y="3603009"/>
            <a:ext cx="5165698" cy="3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764" y="455352"/>
            <a:ext cx="5169009" cy="422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2937539"/>
            <a:ext cx="6139668" cy="34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>
          <a:xfrm>
            <a:off x="92765" y="-1"/>
            <a:ext cx="12192000" cy="6858001"/>
          </a:xfrm>
        </p:spPr>
      </p:pic>
      <p:pic>
        <p:nvPicPr>
          <p:cNvPr id="5" name="ban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646" y="365125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19904" y="2766217"/>
            <a:ext cx="4352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Bàn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tay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161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</Words>
  <Application>Microsoft Office PowerPoint</Application>
  <PresentationFormat>Widescreen</PresentationFormat>
  <Paragraphs>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Bài hát: Giọt mưa và em bé</vt:lpstr>
      <vt:lpstr>Bé làm thí nghiệm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Admin</dc:creator>
  <cp:lastModifiedBy>A333</cp:lastModifiedBy>
  <cp:revision>9</cp:revision>
  <dcterms:created xsi:type="dcterms:W3CDTF">2018-01-21T06:32:36Z</dcterms:created>
  <dcterms:modified xsi:type="dcterms:W3CDTF">2026-04-29T05:57:11Z</dcterms:modified>
</cp:coreProperties>
</file>