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8" r:id="rId6"/>
    <p:sldId id="269" r:id="rId7"/>
    <p:sldId id="272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3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17662-F6A3-4DA6-A919-F84F51B93F7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681" y="-51168"/>
            <a:ext cx="9144000" cy="97458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464" y="247107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185" y="3734620"/>
            <a:ext cx="11344558" cy="117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93302" y="4750112"/>
            <a:ext cx="5112327" cy="114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67" y="1063078"/>
            <a:ext cx="1363997" cy="12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068" y="0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Corona song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602449" y="0"/>
            <a:ext cx="11360727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726648" y="3075640"/>
            <a:ext cx="5112327" cy="1149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206154" y="1359877"/>
            <a:ext cx="3282461" cy="254286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44" y="-23387"/>
            <a:ext cx="10547555" cy="7720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2" b="90000" l="35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9" t="6994" r="4341" b="16284"/>
          <a:stretch/>
        </p:blipFill>
        <p:spPr>
          <a:xfrm>
            <a:off x="2531842" y="1775303"/>
            <a:ext cx="5083481" cy="425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67" b="472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30828" r="16469" b="52561"/>
          <a:stretch/>
        </p:blipFill>
        <p:spPr>
          <a:xfrm>
            <a:off x="9032770" y="2727885"/>
            <a:ext cx="1693889" cy="783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1" b="237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8486" r="16428" b="75557"/>
          <a:stretch/>
        </p:blipFill>
        <p:spPr>
          <a:xfrm>
            <a:off x="9048455" y="1576455"/>
            <a:ext cx="831260" cy="800366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475086" y="598757"/>
            <a:ext cx="10547555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1" b="67370" l="2195" r="90000">
                        <a14:foregroundMark x1="13415" y1="53743" x2="13659" y2="30134"/>
                        <a14:foregroundMark x1="11829" y1="29559" x2="15488" y2="28599"/>
                        <a14:foregroundMark x1="11829" y1="28599" x2="11829" y2="28599"/>
                        <a14:foregroundMark x1="8902" y1="29175" x2="8902" y2="54702"/>
                        <a14:foregroundMark x1="15122" y1="55086" x2="11829" y2="54702"/>
                        <a14:foregroundMark x1="15488" y1="55470" x2="12195" y2="54702"/>
                        <a14:foregroundMark x1="15488" y1="55470" x2="15488" y2="55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7" r="7849" b="40170"/>
          <a:stretch/>
        </p:blipFill>
        <p:spPr>
          <a:xfrm>
            <a:off x="8810734" y="4470729"/>
            <a:ext cx="2672861" cy="3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44" y="-23387"/>
            <a:ext cx="10547555" cy="7720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2" b="90000" l="35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9" t="6994" r="4341" b="16284"/>
          <a:stretch/>
        </p:blipFill>
        <p:spPr>
          <a:xfrm>
            <a:off x="2531842" y="1775303"/>
            <a:ext cx="5252281" cy="425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67" b="472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30828" r="16469" b="52561"/>
          <a:stretch/>
        </p:blipFill>
        <p:spPr>
          <a:xfrm>
            <a:off x="9032770" y="2727885"/>
            <a:ext cx="1693889" cy="783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41468" y="1928055"/>
            <a:ext cx="45719" cy="182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4881" y="1923507"/>
            <a:ext cx="48887" cy="1866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1" b="237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8486" r="16428" b="75557"/>
          <a:stretch/>
        </p:blipFill>
        <p:spPr>
          <a:xfrm>
            <a:off x="2555288" y="822504"/>
            <a:ext cx="884365" cy="8003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92761" y="1931773"/>
            <a:ext cx="45719" cy="201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90906" y="1931261"/>
            <a:ext cx="45719" cy="1788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6819758" y="1899871"/>
            <a:ext cx="45719" cy="1868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98127" y="1964408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682262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68451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76707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84963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893219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82262" y="1195754"/>
            <a:ext cx="3210957" cy="4271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972210" y="1172308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0013 0.05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4445 L 0.06953 0.05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49 0.05139 L 0.13881 0.0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6 0.05139 L 0.20808 0.05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89 0.05139 L 0.2793 0.050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5 0.05093 L 0.35183 0.051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82 0.05138 L 0.53112 0.058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6" grpId="0" animBg="1"/>
      <p:bldP spid="6" grpId="1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44" y="-23387"/>
            <a:ext cx="10547555" cy="7720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2" b="90000" l="35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9" t="6994" r="4341" b="16284"/>
          <a:stretch/>
        </p:blipFill>
        <p:spPr>
          <a:xfrm>
            <a:off x="2531843" y="1775303"/>
            <a:ext cx="5111604" cy="425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67" b="472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30828" r="16469" b="52561"/>
          <a:stretch/>
        </p:blipFill>
        <p:spPr>
          <a:xfrm>
            <a:off x="2545229" y="832210"/>
            <a:ext cx="1718512" cy="783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18022" y="1928055"/>
            <a:ext cx="45719" cy="182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1435" y="1923507"/>
            <a:ext cx="48887" cy="1866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1" b="237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8486" r="16428" b="75557"/>
          <a:stretch/>
        </p:blipFill>
        <p:spPr>
          <a:xfrm>
            <a:off x="9032770" y="1131628"/>
            <a:ext cx="884365" cy="80036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272635" y="1970810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2579" y="1979373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73908" y="1993606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972210" y="1172308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989048" y="2432286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183 0.0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5718 L 0.13815 0.05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9 0.05718 L 0.27734 0.057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5 0.05718 L 0.53424 0.238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/>
      <p:bldP spid="22" grpId="0"/>
      <p:bldP spid="23" grpId="0"/>
      <p:bldP spid="31" grpId="0"/>
      <p:bldP spid="31" grpId="1"/>
      <p:bldP spid="20" grpId="0"/>
      <p:bldP spid="20" grpId="1"/>
      <p:bldP spid="2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33" y="0"/>
            <a:ext cx="7637134" cy="68319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2" y="401576"/>
            <a:ext cx="9073661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67370" l="2195" r="90000">
                        <a14:foregroundMark x1="13415" y1="53743" x2="13659" y2="30134"/>
                        <a14:foregroundMark x1="11829" y1="29559" x2="15488" y2="28599"/>
                        <a14:foregroundMark x1="11829" y1="28599" x2="11829" y2="28599"/>
                        <a14:foregroundMark x1="8902" y1="29175" x2="8902" y2="54702"/>
                        <a14:foregroundMark x1="15122" y1="55086" x2="11829" y2="54702"/>
                        <a14:foregroundMark x1="15488" y1="55470" x2="12195" y2="54702"/>
                        <a14:foregroundMark x1="15488" y1="55470" x2="15488" y2="55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7" r="7849" b="40170"/>
          <a:stretch/>
        </p:blipFill>
        <p:spPr>
          <a:xfrm>
            <a:off x="1894118" y="3423436"/>
            <a:ext cx="5819667" cy="538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67370" l="2195" r="90000">
                        <a14:foregroundMark x1="13415" y1="53743" x2="13659" y2="30134"/>
                        <a14:foregroundMark x1="11829" y1="29559" x2="15488" y2="28599"/>
                        <a14:foregroundMark x1="11829" y1="28599" x2="11829" y2="28599"/>
                        <a14:foregroundMark x1="8902" y1="29175" x2="8902" y2="54702"/>
                        <a14:foregroundMark x1="15122" y1="55086" x2="11829" y2="54702"/>
                        <a14:foregroundMark x1="15488" y1="55470" x2="12195" y2="54702"/>
                        <a14:foregroundMark x1="15488" y1="55470" x2="15488" y2="55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7" r="7849" b="40170"/>
          <a:stretch/>
        </p:blipFill>
        <p:spPr>
          <a:xfrm>
            <a:off x="1894116" y="4933639"/>
            <a:ext cx="5819667" cy="538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67370" l="2195" r="90000">
                        <a14:foregroundMark x1="13415" y1="53743" x2="13659" y2="30134"/>
                        <a14:foregroundMark x1="11829" y1="29559" x2="15488" y2="28599"/>
                        <a14:foregroundMark x1="11829" y1="28599" x2="11829" y2="28599"/>
                        <a14:foregroundMark x1="8902" y1="29175" x2="8902" y2="54702"/>
                        <a14:foregroundMark x1="15122" y1="55086" x2="11829" y2="54702"/>
                        <a14:foregroundMark x1="15488" y1="55470" x2="12195" y2="54702"/>
                        <a14:foregroundMark x1="15488" y1="55470" x2="15488" y2="55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7" r="7849" b="40170"/>
          <a:stretch/>
        </p:blipFill>
        <p:spPr>
          <a:xfrm>
            <a:off x="1894117" y="1960124"/>
            <a:ext cx="5819667" cy="53896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8302"/>
              </p:ext>
            </p:extLst>
          </p:nvPr>
        </p:nvGraphicFramePr>
        <p:xfrm>
          <a:off x="2150626" y="2651488"/>
          <a:ext cx="544732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74">
                  <a:extLst>
                    <a:ext uri="{9D8B030D-6E8A-4147-A177-3AD203B41FA5}">
                      <a16:colId xmlns:a16="http://schemas.microsoft.com/office/drawing/2014/main" val="137048494"/>
                    </a:ext>
                  </a:extLst>
                </a:gridCol>
                <a:gridCol w="1815774">
                  <a:extLst>
                    <a:ext uri="{9D8B030D-6E8A-4147-A177-3AD203B41FA5}">
                      <a16:colId xmlns:a16="http://schemas.microsoft.com/office/drawing/2014/main" val="1498228930"/>
                    </a:ext>
                  </a:extLst>
                </a:gridCol>
                <a:gridCol w="1815774">
                  <a:extLst>
                    <a:ext uri="{9D8B030D-6E8A-4147-A177-3AD203B41FA5}">
                      <a16:colId xmlns:a16="http://schemas.microsoft.com/office/drawing/2014/main" val="2156644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087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92972"/>
              </p:ext>
            </p:extLst>
          </p:nvPr>
        </p:nvGraphicFramePr>
        <p:xfrm>
          <a:off x="2150626" y="4131568"/>
          <a:ext cx="544732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189">
                  <a:extLst>
                    <a:ext uri="{9D8B030D-6E8A-4147-A177-3AD203B41FA5}">
                      <a16:colId xmlns:a16="http://schemas.microsoft.com/office/drawing/2014/main" val="4014262516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2700578775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3916215369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4044669208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3577535009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2773864677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2561921644"/>
                    </a:ext>
                  </a:extLst>
                </a:gridCol>
              </a:tblGrid>
              <a:tr h="2068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1672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66089"/>
              </p:ext>
            </p:extLst>
          </p:nvPr>
        </p:nvGraphicFramePr>
        <p:xfrm>
          <a:off x="2150626" y="5658696"/>
          <a:ext cx="5447320" cy="57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64">
                  <a:extLst>
                    <a:ext uri="{9D8B030D-6E8A-4147-A177-3AD203B41FA5}">
                      <a16:colId xmlns:a16="http://schemas.microsoft.com/office/drawing/2014/main" val="2447766391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2537078969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3940953438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2242254620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713617382"/>
                    </a:ext>
                  </a:extLst>
                </a:gridCol>
              </a:tblGrid>
              <a:tr h="570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5401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8734389" y="2198661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92308" y="3734096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308" y="5261224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12325" y="2198661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70244" y="372578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24048" y="5203120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2" y="401576"/>
            <a:ext cx="9073661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61904"/>
              </p:ext>
            </p:extLst>
          </p:nvPr>
        </p:nvGraphicFramePr>
        <p:xfrm>
          <a:off x="2009039" y="2587458"/>
          <a:ext cx="54473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64">
                  <a:extLst>
                    <a:ext uri="{9D8B030D-6E8A-4147-A177-3AD203B41FA5}">
                      <a16:colId xmlns:a16="http://schemas.microsoft.com/office/drawing/2014/main" val="2447766391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2537078969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3940953438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2242254620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713617382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5401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8734389" y="2198661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92308" y="3734096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308" y="5261224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12325" y="2198661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70244" y="372578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24048" y="5203120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11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0844" r="7334" b="41365"/>
          <a:stretch/>
        </p:blipFill>
        <p:spPr>
          <a:xfrm>
            <a:off x="1867454" y="1542248"/>
            <a:ext cx="5588906" cy="1130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11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0844" r="7334" b="41365"/>
          <a:stretch/>
        </p:blipFill>
        <p:spPr>
          <a:xfrm>
            <a:off x="2009040" y="2993604"/>
            <a:ext cx="5447320" cy="11301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11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0844" r="7334" b="41365"/>
          <a:stretch/>
        </p:blipFill>
        <p:spPr>
          <a:xfrm>
            <a:off x="2009040" y="4546707"/>
            <a:ext cx="5447320" cy="113015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8125"/>
              </p:ext>
            </p:extLst>
          </p:nvPr>
        </p:nvGraphicFramePr>
        <p:xfrm>
          <a:off x="2074077" y="4076152"/>
          <a:ext cx="5424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090">
                  <a:extLst>
                    <a:ext uri="{9D8B030D-6E8A-4147-A177-3AD203B41FA5}">
                      <a16:colId xmlns:a16="http://schemas.microsoft.com/office/drawing/2014/main" val="12549811"/>
                    </a:ext>
                  </a:extLst>
                </a:gridCol>
                <a:gridCol w="1356090">
                  <a:extLst>
                    <a:ext uri="{9D8B030D-6E8A-4147-A177-3AD203B41FA5}">
                      <a16:colId xmlns:a16="http://schemas.microsoft.com/office/drawing/2014/main" val="2816474044"/>
                    </a:ext>
                  </a:extLst>
                </a:gridCol>
                <a:gridCol w="1356090">
                  <a:extLst>
                    <a:ext uri="{9D8B030D-6E8A-4147-A177-3AD203B41FA5}">
                      <a16:colId xmlns:a16="http://schemas.microsoft.com/office/drawing/2014/main" val="2976328904"/>
                    </a:ext>
                  </a:extLst>
                </a:gridCol>
                <a:gridCol w="1356090">
                  <a:extLst>
                    <a:ext uri="{9D8B030D-6E8A-4147-A177-3AD203B41FA5}">
                      <a16:colId xmlns:a16="http://schemas.microsoft.com/office/drawing/2014/main" val="4273873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7883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76954"/>
              </p:ext>
            </p:extLst>
          </p:nvPr>
        </p:nvGraphicFramePr>
        <p:xfrm>
          <a:off x="2074077" y="5658695"/>
          <a:ext cx="54243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060">
                  <a:extLst>
                    <a:ext uri="{9D8B030D-6E8A-4147-A177-3AD203B41FA5}">
                      <a16:colId xmlns:a16="http://schemas.microsoft.com/office/drawing/2014/main" val="1993013868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4074250976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472295125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2935946716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659919583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418084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0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3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153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Bài hát: Corona song</vt:lpstr>
      <vt:lpstr>PowerPoint Presentation</vt:lpstr>
      <vt:lpstr>Đo chiều dài chiếc tủ</vt:lpstr>
      <vt:lpstr>Đo chiều dài chiếc tủ</vt:lpstr>
      <vt:lpstr>Đo chiều dài chiếc tủ</vt:lpstr>
      <vt:lpstr>Trò chơi:  Nhà thông thái</vt:lpstr>
      <vt:lpstr>Con hãy điền chữ số thích hợp vào ô trống để thể hiện kết quả đo chiều dài của chiếc bút chì bằng các thước đo khác nhau nhé!</vt:lpstr>
      <vt:lpstr>Con hãy điền chữ số thích hợp vào ô trống để thể hiện kết quả đo chiều dài của chiếc thìa bằng các thước đo khác nhau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A333</cp:lastModifiedBy>
  <cp:revision>106</cp:revision>
  <dcterms:created xsi:type="dcterms:W3CDTF">2020-10-28T14:58:08Z</dcterms:created>
  <dcterms:modified xsi:type="dcterms:W3CDTF">2026-04-29T05:58:19Z</dcterms:modified>
</cp:coreProperties>
</file>