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7" r:id="rId2"/>
    <p:sldId id="273" r:id="rId3"/>
    <p:sldId id="270" r:id="rId4"/>
    <p:sldId id="277" r:id="rId5"/>
    <p:sldId id="271" r:id="rId6"/>
  </p:sldIdLst>
  <p:sldSz cx="18288000" cy="10287000"/>
  <p:notesSz cx="6858000" cy="91440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 autoAdjust="0"/>
    <p:restoredTop sz="94628" autoAdjust="0"/>
  </p:normalViewPr>
  <p:slideViewPr>
    <p:cSldViewPr>
      <p:cViewPr varScale="1">
        <p:scale>
          <a:sx n="55" d="100"/>
          <a:sy n="55" d="100"/>
        </p:scale>
        <p:origin x="101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svg"/><Relationship Id="rId5" Type="http://schemas.openxmlformats.org/officeDocument/2006/relationships/image" Target="../media/image3.png"/><Relationship Id="rId10" Type="http://schemas.openxmlformats.org/officeDocument/2006/relationships/image" Target="../media/image6.png"/><Relationship Id="rId4" Type="http://schemas.openxmlformats.org/officeDocument/2006/relationships/image" Target="../media/image3.svg"/><Relationship Id="rId9" Type="http://schemas.openxmlformats.org/officeDocument/2006/relationships/image" Target="../media/image8.svg"/><Relationship Id="rId14" Type="http://schemas.openxmlformats.org/officeDocument/2006/relationships/image" Target="../media/image13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F1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8274996" y="2061859"/>
            <a:ext cx="8662737" cy="8229600"/>
          </a:xfrm>
          <a:custGeom>
            <a:avLst/>
            <a:gdLst/>
            <a:ahLst/>
            <a:cxnLst/>
            <a:rect l="l" t="t" r="r" b="b"/>
            <a:pathLst>
              <a:path w="8662737" h="8229600">
                <a:moveTo>
                  <a:pt x="8662737" y="0"/>
                </a:moveTo>
                <a:lnTo>
                  <a:pt x="0" y="0"/>
                </a:lnTo>
                <a:lnTo>
                  <a:pt x="0" y="8229600"/>
                </a:lnTo>
                <a:lnTo>
                  <a:pt x="8662737" y="8229600"/>
                </a:lnTo>
                <a:lnTo>
                  <a:pt x="8662737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H="1" flipV="1">
            <a:off x="0" y="-271685"/>
            <a:ext cx="18227215" cy="6242821"/>
          </a:xfrm>
          <a:custGeom>
            <a:avLst/>
            <a:gdLst/>
            <a:ahLst/>
            <a:cxnLst/>
            <a:rect l="l" t="t" r="r" b="b"/>
            <a:pathLst>
              <a:path w="18227215" h="6242821">
                <a:moveTo>
                  <a:pt x="18227215" y="6242821"/>
                </a:moveTo>
                <a:lnTo>
                  <a:pt x="0" y="6242821"/>
                </a:lnTo>
                <a:lnTo>
                  <a:pt x="0" y="0"/>
                </a:lnTo>
                <a:lnTo>
                  <a:pt x="18227215" y="0"/>
                </a:lnTo>
                <a:lnTo>
                  <a:pt x="18227215" y="6242821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8673" y="3016032"/>
            <a:ext cx="8662737" cy="8229600"/>
          </a:xfrm>
          <a:custGeom>
            <a:avLst/>
            <a:gdLst/>
            <a:ahLst/>
            <a:cxnLst/>
            <a:rect l="l" t="t" r="r" b="b"/>
            <a:pathLst>
              <a:path w="8662737" h="8229600">
                <a:moveTo>
                  <a:pt x="0" y="0"/>
                </a:moveTo>
                <a:lnTo>
                  <a:pt x="8662737" y="0"/>
                </a:lnTo>
                <a:lnTo>
                  <a:pt x="8662737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flipH="1">
            <a:off x="9625263" y="4964275"/>
            <a:ext cx="8662737" cy="8229600"/>
          </a:xfrm>
          <a:custGeom>
            <a:avLst/>
            <a:gdLst/>
            <a:ahLst/>
            <a:cxnLst/>
            <a:rect l="l" t="t" r="r" b="b"/>
            <a:pathLst>
              <a:path w="8662737" h="8229600">
                <a:moveTo>
                  <a:pt x="8662737" y="0"/>
                </a:moveTo>
                <a:lnTo>
                  <a:pt x="0" y="0"/>
                </a:lnTo>
                <a:lnTo>
                  <a:pt x="0" y="8229600"/>
                </a:lnTo>
                <a:lnTo>
                  <a:pt x="8662737" y="8229600"/>
                </a:lnTo>
                <a:lnTo>
                  <a:pt x="8662737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793244" y="972690"/>
            <a:ext cx="15022272" cy="8969548"/>
          </a:xfrm>
          <a:custGeom>
            <a:avLst/>
            <a:gdLst/>
            <a:ahLst/>
            <a:cxnLst/>
            <a:rect l="l" t="t" r="r" b="b"/>
            <a:pathLst>
              <a:path w="15022272" h="8969548">
                <a:moveTo>
                  <a:pt x="0" y="0"/>
                </a:moveTo>
                <a:lnTo>
                  <a:pt x="15022272" y="0"/>
                </a:lnTo>
                <a:lnTo>
                  <a:pt x="15022272" y="8969548"/>
                </a:lnTo>
                <a:lnTo>
                  <a:pt x="0" y="896954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7" name="Freeform 7"/>
          <p:cNvSpPr/>
          <p:nvPr/>
        </p:nvSpPr>
        <p:spPr>
          <a:xfrm>
            <a:off x="0" y="8814269"/>
            <a:ext cx="8006612" cy="1628011"/>
          </a:xfrm>
          <a:custGeom>
            <a:avLst/>
            <a:gdLst/>
            <a:ahLst/>
            <a:cxnLst/>
            <a:rect l="l" t="t" r="r" b="b"/>
            <a:pathLst>
              <a:path w="8006612" h="1628011">
                <a:moveTo>
                  <a:pt x="0" y="0"/>
                </a:moveTo>
                <a:lnTo>
                  <a:pt x="8006612" y="0"/>
                </a:lnTo>
                <a:lnTo>
                  <a:pt x="8006612" y="1628011"/>
                </a:lnTo>
                <a:lnTo>
                  <a:pt x="0" y="162801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flipH="1">
            <a:off x="7252780" y="7796133"/>
            <a:ext cx="11035220" cy="2924333"/>
          </a:xfrm>
          <a:custGeom>
            <a:avLst/>
            <a:gdLst/>
            <a:ahLst/>
            <a:cxnLst/>
            <a:rect l="l" t="t" r="r" b="b"/>
            <a:pathLst>
              <a:path w="11035220" h="2924333">
                <a:moveTo>
                  <a:pt x="11035220" y="0"/>
                </a:moveTo>
                <a:lnTo>
                  <a:pt x="0" y="0"/>
                </a:lnTo>
                <a:lnTo>
                  <a:pt x="0" y="2924334"/>
                </a:lnTo>
                <a:lnTo>
                  <a:pt x="11035220" y="2924334"/>
                </a:lnTo>
                <a:lnTo>
                  <a:pt x="1103522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5976592" y="270370"/>
            <a:ext cx="1922282" cy="1207033"/>
          </a:xfrm>
          <a:custGeom>
            <a:avLst/>
            <a:gdLst/>
            <a:ahLst/>
            <a:cxnLst/>
            <a:rect l="l" t="t" r="r" b="b"/>
            <a:pathLst>
              <a:path w="1922282" h="1207033">
                <a:moveTo>
                  <a:pt x="0" y="0"/>
                </a:moveTo>
                <a:lnTo>
                  <a:pt x="1922282" y="0"/>
                </a:lnTo>
                <a:lnTo>
                  <a:pt x="1922282" y="1207033"/>
                </a:lnTo>
                <a:lnTo>
                  <a:pt x="0" y="120703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0" y="7200900"/>
            <a:ext cx="2246424" cy="3086100"/>
          </a:xfrm>
          <a:custGeom>
            <a:avLst/>
            <a:gdLst/>
            <a:ahLst/>
            <a:cxnLst/>
            <a:rect l="l" t="t" r="r" b="b"/>
            <a:pathLst>
              <a:path w="2246424" h="3086100">
                <a:moveTo>
                  <a:pt x="0" y="0"/>
                </a:moveTo>
                <a:lnTo>
                  <a:pt x="2246424" y="0"/>
                </a:lnTo>
                <a:lnTo>
                  <a:pt x="2246424" y="3086100"/>
                </a:lnTo>
                <a:lnTo>
                  <a:pt x="0" y="3086100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8673" y="0"/>
            <a:ext cx="2020054" cy="1608697"/>
          </a:xfrm>
          <a:custGeom>
            <a:avLst/>
            <a:gdLst/>
            <a:ahLst/>
            <a:cxnLst/>
            <a:rect l="l" t="t" r="r" b="b"/>
            <a:pathLst>
              <a:path w="2020054" h="1608697">
                <a:moveTo>
                  <a:pt x="0" y="0"/>
                </a:moveTo>
                <a:lnTo>
                  <a:pt x="2020054" y="0"/>
                </a:lnTo>
                <a:lnTo>
                  <a:pt x="2020054" y="1608697"/>
                </a:lnTo>
                <a:lnTo>
                  <a:pt x="0" y="1608697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2EB489E-B0E4-A745-880C-52E63D804EB2}"/>
              </a:ext>
            </a:extLst>
          </p:cNvPr>
          <p:cNvSpPr txBox="1"/>
          <p:nvPr/>
        </p:nvSpPr>
        <p:spPr>
          <a:xfrm>
            <a:off x="4428937" y="4345829"/>
            <a:ext cx="9448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LĨNH VỰC PHÁT TRIỂN NGÔN NGỮ</a:t>
            </a:r>
          </a:p>
          <a:p>
            <a:pPr algn="ctr"/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 TÀI: THƠ: QUÀ CỦA MẸ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C487B7C-7007-804F-9AD7-08F882F814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"/>
            <a:ext cx="1828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057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4464C6F-69C6-C149-887B-FC8FEBE823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09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579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EC6397A-BEAC-5945-B56F-B810F6803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42900"/>
            <a:ext cx="17449800" cy="944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820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E32BF0D-5070-FD4E-94C6-2DABCA9F2B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0"/>
            <a:ext cx="18135600" cy="1009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079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14</Words>
  <Application>Microsoft Office PowerPoint</Application>
  <PresentationFormat>Custom</PresentationFormat>
  <Paragraphs>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kun</dc:creator>
  <cp:lastModifiedBy>kun</cp:lastModifiedBy>
  <cp:revision>8</cp:revision>
  <dcterms:created xsi:type="dcterms:W3CDTF">2006-08-16T00:00:00Z</dcterms:created>
  <dcterms:modified xsi:type="dcterms:W3CDTF">2026-04-26T07:42:50Z</dcterms:modified>
  <dc:identifier>DAG4ThvP-5E</dc:identifier>
</cp:coreProperties>
</file>