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02433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56</Words>
  <Application>Microsoft Office PowerPoint</Application>
  <PresentationFormat>On-screen Show (4:3)</PresentationFormat>
  <Paragraphs>11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kun</cp:lastModifiedBy>
  <cp:revision>104</cp:revision>
  <dcterms:created xsi:type="dcterms:W3CDTF">2017-11-07T14:01:20Z</dcterms:created>
  <dcterms:modified xsi:type="dcterms:W3CDTF">2026-04-26T06:14:20Z</dcterms:modified>
</cp:coreProperties>
</file>