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comments/comment1.xml" ContentType="application/vnd.openxmlformats-officedocument.presentationml.comment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3" r:id="rId1"/>
  </p:sldMasterIdLst>
  <p:notesMasterIdLst>
    <p:notesMasterId r:id="rId12"/>
  </p:notesMasterIdLst>
  <p:sldIdLst>
    <p:sldId id="388" r:id="rId2"/>
    <p:sldId id="305" r:id="rId3"/>
    <p:sldId id="275" r:id="rId4"/>
    <p:sldId id="278" r:id="rId5"/>
    <p:sldId id="281" r:id="rId6"/>
    <p:sldId id="280" r:id="rId7"/>
    <p:sldId id="282" r:id="rId8"/>
    <p:sldId id="306" r:id="rId9"/>
    <p:sldId id="293" r:id="rId10"/>
    <p:sldId id="433" r:id="rId11"/>
  </p:sldIdLst>
  <p:sldSz cx="9144000" cy="6858000" type="screen4x3"/>
  <p:notesSz cx="6858000" cy="9144000"/>
  <p:custShowLst>
    <p:custShow name="Custom Show 1" id="0">
      <p:sldLst>
        <p:sld r:id="rId4"/>
        <p:sld r:id="rId5"/>
        <p:sld r:id="rId6"/>
        <p:sld r:id="rId7"/>
      </p:sldLst>
    </p:custShow>
  </p:custShowLst>
  <p:custDataLst>
    <p:tags r:id="rId13"/>
  </p:custData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My Documents" initials="MD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FF"/>
    <a:srgbClr val="FFFF66"/>
    <a:srgbClr val="CC3399"/>
    <a:srgbClr val="0000CC"/>
    <a:srgbClr val="0066FF"/>
    <a:srgbClr val="996633"/>
    <a:srgbClr val="6600CC"/>
    <a:srgbClr val="0099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368" autoAdjust="0"/>
    <p:restoredTop sz="94660"/>
  </p:normalViewPr>
  <p:slideViewPr>
    <p:cSldViewPr>
      <p:cViewPr varScale="1">
        <p:scale>
          <a:sx n="82" d="100"/>
          <a:sy n="82" d="100"/>
        </p:scale>
        <p:origin x="1488" y="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gs" Target="tags/tag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commentAuthors" Target="commentAuthors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0" dt="2016-12-20T19:31:35.371" idx="1">
    <p:pos x="10" y="10"/>
    <p:text/>
  </p:cm>
</p:cmLst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A4178628-22E1-4A19-8292-1AB3208FDEBD}" type="datetimeFigureOut">
              <a:rPr lang="en-US"/>
              <a:pPr>
                <a:defRPr/>
              </a:pPr>
              <a:t>4/26/2026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AE268551-AE4B-4E97-9AF1-B8DB9AFD2F3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992580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88325FF-3262-4C69-A164-3CD63E2F7963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84156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26A7E6-65C4-4DB0-A9EE-81148B4950CB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62819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31B4AA3-9233-4C23-AC3B-959A6EB15A47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65921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B61AF54-FA4C-481D-902F-EDC36C380DA3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96121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1159DB9-53B1-4A52-AA45-F3F5251E2C90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02273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A71FD96-1E1E-4828-8D5A-D2D0E5D39F90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73847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FF169CE-14C1-43D8-BE7F-4F4727CB73EB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44161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08B365B-21A0-41E8-9FE1-45F6E110E791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71183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E54933B-A3CE-424A-82EA-33E1E69815A1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491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9CE8209-93A3-45B5-8E17-3F6EA30BBA86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93529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9FCC099-AE2A-4A66-9857-79FE720BF6D8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3878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AB7F6AC4-E023-4228-B371-E70237BF2B0C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66550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4" r:id="rId1"/>
    <p:sldLayoutId id="2147483725" r:id="rId2"/>
    <p:sldLayoutId id="2147483726" r:id="rId3"/>
    <p:sldLayoutId id="2147483727" r:id="rId4"/>
    <p:sldLayoutId id="2147483728" r:id="rId5"/>
    <p:sldLayoutId id="2147483729" r:id="rId6"/>
    <p:sldLayoutId id="2147483730" r:id="rId7"/>
    <p:sldLayoutId id="2147483731" r:id="rId8"/>
    <p:sldLayoutId id="2147483732" r:id="rId9"/>
    <p:sldLayoutId id="2147483733" r:id="rId10"/>
    <p:sldLayoutId id="2147483734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gif"/><Relationship Id="rId4" Type="http://schemas.openxmlformats.org/officeDocument/2006/relationships/image" Target="../media/image2.gif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.xml"/><Relationship Id="rId6" Type="http://schemas.openxmlformats.org/officeDocument/2006/relationships/comments" Target="../comments/comment1.xml"/><Relationship Id="rId5" Type="http://schemas.openxmlformats.org/officeDocument/2006/relationships/image" Target="../media/image6.gif"/><Relationship Id="rId4" Type="http://schemas.openxmlformats.org/officeDocument/2006/relationships/image" Target="../media/image2.gi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gif"/><Relationship Id="rId5" Type="http://schemas.openxmlformats.org/officeDocument/2006/relationships/image" Target="../media/image11.gif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Relationship Id="rId6" Type="http://schemas.openxmlformats.org/officeDocument/2006/relationships/image" Target="../media/image13.gif"/><Relationship Id="rId5" Type="http://schemas.openxmlformats.org/officeDocument/2006/relationships/image" Target="../media/image6.gif"/><Relationship Id="rId4" Type="http://schemas.openxmlformats.org/officeDocument/2006/relationships/image" Target="../media/image2.gi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audio" Target="../media/media1.wav"/><Relationship Id="rId7" Type="http://schemas.openxmlformats.org/officeDocument/2006/relationships/image" Target="../media/image15.png"/><Relationship Id="rId2" Type="http://schemas.microsoft.com/office/2007/relationships/media" Target="../media/media1.wav"/><Relationship Id="rId1" Type="http://schemas.openxmlformats.org/officeDocument/2006/relationships/tags" Target="../tags/tag4.xml"/><Relationship Id="rId6" Type="http://schemas.microsoft.com/office/2007/relationships/hdphoto" Target="../media/hdphoto2.wdp"/><Relationship Id="rId5" Type="http://schemas.openxmlformats.org/officeDocument/2006/relationships/image" Target="../media/image14.jpeg"/><Relationship Id="rId4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4" Type="http://schemas.openxmlformats.org/officeDocument/2006/relationships/slide" Target="slide10.xml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êu đề 1">
            <a:extLst>
              <a:ext uri="{FF2B5EF4-FFF2-40B4-BE49-F238E27FC236}">
                <a16:creationId xmlns:a16="http://schemas.microsoft.com/office/drawing/2014/main" id="{23542141-D4C0-F96B-BC3F-F6274D92FCA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 altLang="en-US"/>
          </a:p>
        </p:txBody>
      </p:sp>
      <p:pic>
        <p:nvPicPr>
          <p:cNvPr id="3075" name="Picture 11">
            <a:extLst>
              <a:ext uri="{FF2B5EF4-FFF2-40B4-BE49-F238E27FC236}">
                <a16:creationId xmlns:a16="http://schemas.microsoft.com/office/drawing/2014/main" id="{21819746-BFF0-D6EC-59E3-31AD8BCD74AD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22252"/>
            <a:ext cx="9372600" cy="7086600"/>
          </a:xfrm>
          <a:noFill/>
        </p:spPr>
      </p:pic>
      <p:pic>
        <p:nvPicPr>
          <p:cNvPr id="3079" name="Picture 16" descr="729747d8za2kbusq">
            <a:extLst>
              <a:ext uri="{FF2B5EF4-FFF2-40B4-BE49-F238E27FC236}">
                <a16:creationId xmlns:a16="http://schemas.microsoft.com/office/drawing/2014/main" id="{088ABB37-DE32-BCDD-8702-F43447EB1665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76350" cy="790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0" name="Picture 3" descr="659204qfhni5vgxw">
            <a:extLst>
              <a:ext uri="{FF2B5EF4-FFF2-40B4-BE49-F238E27FC236}">
                <a16:creationId xmlns:a16="http://schemas.microsoft.com/office/drawing/2014/main" id="{5B808249-E244-5B69-9C70-7F3F132DE095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 flipV="1">
            <a:off x="1911804" y="-710204"/>
            <a:ext cx="838200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1" name="Picture 2" descr="659204qfhni5vgxw">
            <a:extLst>
              <a:ext uri="{FF2B5EF4-FFF2-40B4-BE49-F238E27FC236}">
                <a16:creationId xmlns:a16="http://schemas.microsoft.com/office/drawing/2014/main" id="{1132CC2E-75EB-B85A-2B83-1FEAF6C4AF56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62000"/>
            <a:ext cx="1016000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2" name="Picture 6" descr="659204qfhni5vgxw">
            <a:extLst>
              <a:ext uri="{FF2B5EF4-FFF2-40B4-BE49-F238E27FC236}">
                <a16:creationId xmlns:a16="http://schemas.microsoft.com/office/drawing/2014/main" id="{90BA2811-5415-1DA1-88E8-05BA6383A2CC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6350000" y="-635000"/>
            <a:ext cx="1016000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3" name="Picture 18" descr="729747d8za2kbusq">
            <a:extLst>
              <a:ext uri="{FF2B5EF4-FFF2-40B4-BE49-F238E27FC236}">
                <a16:creationId xmlns:a16="http://schemas.microsoft.com/office/drawing/2014/main" id="{A29DF706-3460-B3B3-09AB-A3E669075737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67650" y="0"/>
            <a:ext cx="1276350" cy="790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4" name="Picture 7" descr="659204qfhni5vgxw">
            <a:extLst>
              <a:ext uri="{FF2B5EF4-FFF2-40B4-BE49-F238E27FC236}">
                <a16:creationId xmlns:a16="http://schemas.microsoft.com/office/drawing/2014/main" id="{10BBEDEC-6865-59BC-FBF2-E830F878630F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8331200" y="762000"/>
            <a:ext cx="812800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5" name="Picture 5" descr="659204qfhni5vgxw">
            <a:extLst>
              <a:ext uri="{FF2B5EF4-FFF2-40B4-BE49-F238E27FC236}">
                <a16:creationId xmlns:a16="http://schemas.microsoft.com/office/drawing/2014/main" id="{4CE7AB37-01AC-4DC3-AB10-C89829DEFFC0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 flipH="1">
            <a:off x="0" y="3810000"/>
            <a:ext cx="736600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6" name="Picture 17" descr="729747d8za2kbusq">
            <a:extLst>
              <a:ext uri="{FF2B5EF4-FFF2-40B4-BE49-F238E27FC236}">
                <a16:creationId xmlns:a16="http://schemas.microsoft.com/office/drawing/2014/main" id="{6907C60D-ED44-D2EC-E59B-51D73D9C955E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067425"/>
            <a:ext cx="1276350" cy="790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7" name="Picture 4" descr="659204qfhni5vgxw">
            <a:extLst>
              <a:ext uri="{FF2B5EF4-FFF2-40B4-BE49-F238E27FC236}">
                <a16:creationId xmlns:a16="http://schemas.microsoft.com/office/drawing/2014/main" id="{B5E95EE5-B45F-57E5-BEFF-2C316C884FD0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1930400" y="5207000"/>
            <a:ext cx="1016000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8" name="Picture 8" descr="659204qfhni5vgxw">
            <a:extLst>
              <a:ext uri="{FF2B5EF4-FFF2-40B4-BE49-F238E27FC236}">
                <a16:creationId xmlns:a16="http://schemas.microsoft.com/office/drawing/2014/main" id="{6DCFD9FC-428A-1085-9F94-E62CC28B6792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 flipV="1">
            <a:off x="6629400" y="5334000"/>
            <a:ext cx="762000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9" name="Picture 10" descr="729747d8za2kbusq">
            <a:extLst>
              <a:ext uri="{FF2B5EF4-FFF2-40B4-BE49-F238E27FC236}">
                <a16:creationId xmlns:a16="http://schemas.microsoft.com/office/drawing/2014/main" id="{2861FC15-6D45-9651-F271-629D6F062EF4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67650" y="6067425"/>
            <a:ext cx="1276350" cy="790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90" name="Picture 9" descr="659204qfhni5vgxw">
            <a:extLst>
              <a:ext uri="{FF2B5EF4-FFF2-40B4-BE49-F238E27FC236}">
                <a16:creationId xmlns:a16="http://schemas.microsoft.com/office/drawing/2014/main" id="{E6684899-4336-1BA4-ECAF-627005DBEDCC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8280400" y="3276600"/>
            <a:ext cx="863600" cy="289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91" name="Picture 10" descr="729747d8za2kbusq">
            <a:extLst>
              <a:ext uri="{FF2B5EF4-FFF2-40B4-BE49-F238E27FC236}">
                <a16:creationId xmlns:a16="http://schemas.microsoft.com/office/drawing/2014/main" id="{3ABA2C42-DC12-80EF-3F6E-D0874AE60591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0" y="6067425"/>
            <a:ext cx="1276350" cy="790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92" name="Picture 10" descr="729747d8za2kbusq">
            <a:extLst>
              <a:ext uri="{FF2B5EF4-FFF2-40B4-BE49-F238E27FC236}">
                <a16:creationId xmlns:a16="http://schemas.microsoft.com/office/drawing/2014/main" id="{5D04E573-3716-196D-C052-788013F0847B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6200" y="0"/>
            <a:ext cx="1219200" cy="638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93" name="TextBox 23">
            <a:extLst>
              <a:ext uri="{FF2B5EF4-FFF2-40B4-BE49-F238E27FC236}">
                <a16:creationId xmlns:a16="http://schemas.microsoft.com/office/drawing/2014/main" id="{5C65532C-2F3A-C9AE-AEA7-429B2A554A5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75873" y="1630390"/>
            <a:ext cx="6457657" cy="11757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buNone/>
            </a:pPr>
            <a:r>
              <a:rPr lang="vi-VN" dirty="0">
                <a:solidFill>
                  <a:srgbClr val="FF0000"/>
                </a:solidFill>
                <a:latin typeface="Times New Roman" panose="02020603050405020304" pitchFamily="18" charset="0"/>
              </a:rPr>
              <a:t>Lĩnh vực phát triển n</a:t>
            </a:r>
            <a:r>
              <a:rPr lang="en-US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gôn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ngữ</a:t>
            </a:r>
            <a:endParaRPr lang="vi-VN" dirty="0">
              <a:solidFill>
                <a:srgbClr val="FF0000"/>
              </a:solidFill>
              <a:latin typeface="Times New Roman" panose="02020603050405020304" pitchFamily="18" charset="0"/>
            </a:endParaRPr>
          </a:p>
          <a:p>
            <a:pPr eaLnBrk="1" hangingPunct="1">
              <a:buNone/>
            </a:pPr>
            <a:r>
              <a:rPr lang="en-US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Đề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tài</a:t>
            </a:r>
            <a:r>
              <a:rPr lang="vi-VN" dirty="0">
                <a:solidFill>
                  <a:srgbClr val="FF0000"/>
                </a:solidFill>
                <a:latin typeface="Times New Roman" panose="02020603050405020304" pitchFamily="18" charset="0"/>
              </a:rPr>
              <a:t>: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Truyện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</a:rPr>
              <a:t>: “ </a:t>
            </a:r>
            <a:r>
              <a:rPr lang="en-US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Vì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sao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Thỏ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cụt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đuôi</a:t>
            </a:r>
            <a:r>
              <a:rPr lang="en-US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”</a:t>
            </a:r>
            <a:endParaRPr lang="vi-VN" dirty="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3095" name="WordArt 26">
            <a:extLst>
              <a:ext uri="{FF2B5EF4-FFF2-40B4-BE49-F238E27FC236}">
                <a16:creationId xmlns:a16="http://schemas.microsoft.com/office/drawing/2014/main" id="{1081C564-FC1C-3179-A897-B2C2EF552849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868654" y="2865439"/>
            <a:ext cx="7219950" cy="1238250"/>
          </a:xfrm>
          <a:prstGeom prst="rect">
            <a:avLst/>
          </a:prstGeom>
        </p:spPr>
        <p:txBody>
          <a:bodyPr spcFirstLastPara="1" wrap="none" fromWordArt="1">
            <a:prstTxWarp prst="textArchUp">
              <a:avLst>
                <a:gd name="adj" fmla="val 10800000"/>
              </a:avLst>
            </a:prstTxWarp>
          </a:bodyPr>
          <a:lstStyle/>
          <a:p>
            <a:pPr algn="ctr"/>
            <a:endParaRPr lang="en-US" sz="3600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0000"/>
              </a:solidFill>
              <a:latin typeface="Times New Romanh"/>
            </a:endParaRPr>
          </a:p>
        </p:txBody>
      </p:sp>
    </p:spTree>
  </p:cSld>
  <p:clrMapOvr>
    <a:masterClrMapping/>
  </p:clrMapOvr>
  <p:transition>
    <p:sndAc>
      <p:stSnd>
        <p:snd r:embed="rId2" name="j0214098.wav"/>
      </p:stSnd>
    </p:sndAc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3DBA9D-F75E-6AB2-4DB8-2A720C4E11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4" descr="Hinh nen 112b">
            <a:extLst>
              <a:ext uri="{FF2B5EF4-FFF2-40B4-BE49-F238E27FC236}">
                <a16:creationId xmlns:a16="http://schemas.microsoft.com/office/drawing/2014/main" id="{FA0B8144-8123-5843-E04E-E12F61143D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4212" y="31507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4" descr="Hinh nen 112b">
            <a:extLst>
              <a:ext uri="{FF2B5EF4-FFF2-40B4-BE49-F238E27FC236}">
                <a16:creationId xmlns:a16="http://schemas.microsoft.com/office/drawing/2014/main" id="{BF64C210-ABDB-58F4-921D-8C458AC5557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188" y="154126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EB3CEA1F-A9BF-8D07-41D9-19AF37BC8ECF}"/>
              </a:ext>
            </a:extLst>
          </p:cNvPr>
          <p:cNvSpPr txBox="1"/>
          <p:nvPr/>
        </p:nvSpPr>
        <p:spPr>
          <a:xfrm>
            <a:off x="1600200" y="1828800"/>
            <a:ext cx="5638800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5400" b="1" dirty="0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Xin </a:t>
            </a:r>
            <a:r>
              <a:rPr lang="en-US" sz="5400" b="1" dirty="0" err="1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chào</a:t>
            </a:r>
            <a:r>
              <a:rPr lang="en-US" sz="5400" b="1" dirty="0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5400" b="1" dirty="0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hẹn</a:t>
            </a:r>
            <a:r>
              <a:rPr lang="en-US" sz="5400" b="1" dirty="0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gặp</a:t>
            </a:r>
            <a:r>
              <a:rPr lang="en-US" sz="5400" b="1" dirty="0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5400" b="1" dirty="0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13003909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 descr="d788101b5e03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WordArt 10"/>
          <p:cNvSpPr>
            <a:spLocks noChangeArrowheads="1" noChangeShapeType="1" noTextEdit="1"/>
          </p:cNvSpPr>
          <p:nvPr/>
        </p:nvSpPr>
        <p:spPr bwMode="auto">
          <a:xfrm>
            <a:off x="914400" y="2362200"/>
            <a:ext cx="7467600" cy="1447800"/>
          </a:xfrm>
          <a:prstGeom prst="rect">
            <a:avLst/>
          </a:prstGeom>
        </p:spPr>
        <p:txBody>
          <a:bodyPr wrap="none" fromWordArt="1">
            <a:prstTxWarp prst="textFadeUp">
              <a:avLst>
                <a:gd name="adj" fmla="val 9991"/>
              </a:avLst>
            </a:prstTxWarp>
          </a:bodyPr>
          <a:lstStyle/>
          <a:p>
            <a:pPr algn="ctr"/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KỂ CHUYỆN BÉ NGHE</a:t>
            </a:r>
          </a:p>
        </p:txBody>
      </p:sp>
    </p:spTree>
    <p:extLst>
      <p:ext uri="{BB962C8B-B14F-4D97-AF65-F5344CB8AC3E}">
        <p14:creationId xmlns:p14="http://schemas.microsoft.com/office/powerpoint/2010/main" val="323649448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42" descr="729747d8za2kbusq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3163" y="6103938"/>
            <a:ext cx="1874837" cy="160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42" descr="729747d8za2kbusq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27038" y="5715000"/>
            <a:ext cx="2266951" cy="1692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Picture 42" descr="729747d8za2kbusq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2430463"/>
            <a:ext cx="1874838" cy="160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1" name="Picture 42" descr="729747d8za2kbusq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1849438"/>
            <a:ext cx="1219200" cy="1046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8" name="Picture 10" descr="nhim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3581400"/>
            <a:ext cx="1428750" cy="1543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</p:cSld>
  <p:clrMapOvr>
    <a:masterClrMapping/>
  </p:clrMapOvr>
  <p:transition spd="slow" advTm="8038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76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76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76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6" descr="hinh_2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42" descr="729747d8za2kbusq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1849438"/>
            <a:ext cx="1219200" cy="1046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4" name="Picture 42" descr="729747d8za2kbusq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0" y="2667000"/>
            <a:ext cx="1219200" cy="1046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5" name="Picture 42" descr="729747d8za2kbusq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000" y="1900238"/>
            <a:ext cx="1219200" cy="1046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6" name="Picture 42" descr="729747d8za2kbusq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0" y="2454275"/>
            <a:ext cx="1219200" cy="1046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 advTm="23831">
    <p:push dir="u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9877" name="Picture 5" descr="tho k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19850" y="3810000"/>
            <a:ext cx="2114550" cy="2028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9878" name="Picture 6" descr="oto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0913" y="2057400"/>
            <a:ext cx="3686175" cy="2114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9879" name="Picture 7" descr="cc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200" y="2695575"/>
            <a:ext cx="2114550" cy="2028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9" name="Picture 42" descr="729747d8za2kbusq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59163" y="6240463"/>
            <a:ext cx="1874837" cy="160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0" name="Picture 42" descr="729747d8za2kbusq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8963" y="5851525"/>
            <a:ext cx="2266950" cy="1692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 advTm="10128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1.04046E-6 L -0.34271 -0.15884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7987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135" y="-7954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-6.35838E-7 C -0.00312 0.00185 -0.00659 0.00324 -0.00937 0.00601 C -0.01111 0.00763 -0.01197 0.01133 -0.01388 0.01225 C -0.01979 0.01549 -0.02656 0.0148 -0.03246 0.0185 C -0.04409 0.0259 -0.03854 0.02312 -0.04861 0.02752 C -0.0559 0.03792 -0.06475 0.03468 -0.07413 0.04 C -0.09774 0.05341 -0.12048 0.06567 -0.14548 0.07376 C -0.15416 0.08578 -0.14635 0.07746 -0.16388 0.08324 C -0.17638 0.08717 -0.18854 0.09387 -0.20086 0.09873 C -0.21024 0.10682 -0.22031 0.11006 -0.2309 0.11376 C -0.24132 0.12763 -0.25659 0.12555 -0.27031 0.12948 C -0.27986 0.13572 -0.28715 0.13873 -0.29774 0.14173 C -0.3092 0.15168 -0.3217 0.15977 -0.33489 0.16347 C -0.36163 0.18127 -0.39097 0.18936 -0.42031 0.19723 C -0.43038 0.19977 -0.43767 0.20925 -0.44809 0.21272 C -0.46371 0.22613 -0.47829 0.23121 -0.49652 0.23723 C -0.51197 0.2474 -0.52934 0.24879 -0.54496 0.25896 C -0.56371 0.27121 -0.58281 0.27977 -0.6026 0.28948 C -0.61649 0.29619 -0.62725 0.30636 -0.64201 0.31121 C -0.65972 0.32601 -0.67864 0.33595 -0.69722 0.34821 C -0.71197 0.35769 -0.72326 0.36786 -0.73888 0.37272 C -0.74947 0.38289 -0.76197 0.38058 -0.77343 0.38844 " pathEditMode="relative" rAng="0" ptsTypes="fffffffffffffffffffffA">
                                      <p:cBhvr>
                                        <p:cTn id="8" dur="3000" fill="hold"/>
                                        <p:tgtEl>
                                          <p:spTgt spid="7987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8681" y="1942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0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798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4" dur="500"/>
                                        <p:tgtEl>
                                          <p:spTgt spid="7987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98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42" descr="729747d8za2kbusq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8963" y="5486400"/>
            <a:ext cx="2266950" cy="1692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8854" name="Picture 6" descr="nhim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4095750"/>
            <a:ext cx="1428750" cy="1543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8855" name="Picture 7" descr="tho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25913" y="2819400"/>
            <a:ext cx="2266950" cy="259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3" name="Picture 42" descr="729747d8za2kbusq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0400" y="5791200"/>
            <a:ext cx="2667000" cy="160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5844"/>
    </mc:Choice>
    <mc:Fallback xmlns="">
      <p:transition spd="slow" advTm="1584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3646 -0.0652 L 0.00573 -0.00023 C 0.01476 0.01457 0.02812 0.02359 0.04201 0.02359 C 0.05781 0.02359 0.07031 0.01457 0.07934 -0.00023 L 0.12187 -0.0652 " pathEditMode="relative" rAng="0" ptsTypes="FffFF">
                                      <p:cBhvr>
                                        <p:cTn id="6" dur="2000" fill="hold"/>
                                        <p:tgtEl>
                                          <p:spTgt spid="7885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917" y="443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2188 -0.0652 L 0.11354 -0.19838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7885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17" y="-6659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3.64162E-6 L -0.0085 -0.13318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7885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34" y="-665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artisticGlowDiffused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37420" y="-1295400"/>
            <a:ext cx="11986420" cy="9164245"/>
          </a:xfrm>
          <a:prstGeom prst="rect">
            <a:avLst/>
          </a:prstGeom>
          <a:noFill/>
          <a:ln>
            <a:noFill/>
          </a:ln>
        </p:spPr>
      </p:pic>
      <p:sp>
        <p:nvSpPr>
          <p:cNvPr id="8194" name="TextBox 3"/>
          <p:cNvSpPr txBox="1">
            <a:spLocks noChangeArrowheads="1"/>
          </p:cNvSpPr>
          <p:nvPr/>
        </p:nvSpPr>
        <p:spPr bwMode="auto">
          <a:xfrm>
            <a:off x="381000" y="228600"/>
            <a:ext cx="838200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vi-VN" sz="4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Đọc</a:t>
            </a:r>
            <a:r>
              <a:rPr lang="en-US" sz="4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4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giải</a:t>
            </a:r>
            <a:r>
              <a:rPr lang="en-US" sz="4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thích</a:t>
            </a:r>
            <a:r>
              <a:rPr lang="en-US" sz="4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4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khó</a:t>
            </a:r>
            <a:endParaRPr lang="en-US" sz="4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914400" y="1219200"/>
            <a:ext cx="7726363" cy="1076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3200" b="1" i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Cẩn</a:t>
            </a:r>
            <a:r>
              <a:rPr lang="en-US" sz="3200" b="1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thận</a:t>
            </a:r>
            <a:r>
              <a:rPr lang="en-US" sz="3200" b="1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r>
              <a:rPr lang="en-US" sz="3200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3200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việc</a:t>
            </a:r>
            <a:r>
              <a:rPr lang="en-US" sz="3200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chu</a:t>
            </a:r>
            <a:r>
              <a:rPr lang="en-US" sz="3200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3200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đáo</a:t>
            </a:r>
            <a:r>
              <a:rPr lang="en-US" sz="3200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i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ít</a:t>
            </a:r>
            <a:r>
              <a:rPr lang="en-US" sz="3200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xảy</a:t>
            </a:r>
            <a:r>
              <a:rPr lang="en-US" sz="3200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3200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sai</a:t>
            </a:r>
            <a:r>
              <a:rPr lang="en-US" sz="3200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sót</a:t>
            </a:r>
            <a:r>
              <a:rPr lang="en-US" sz="3200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, </a:t>
            </a:r>
          </a:p>
          <a:p>
            <a:r>
              <a:rPr lang="en-US" sz="3200" i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ít</a:t>
            </a:r>
            <a:r>
              <a:rPr lang="en-US" sz="3200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mắc</a:t>
            </a:r>
            <a:r>
              <a:rPr lang="en-US" sz="3200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lỗi</a:t>
            </a:r>
            <a:endParaRPr lang="en-US" sz="3200" i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38200" y="2514600"/>
            <a:ext cx="5662613" cy="5842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3200" b="1" dirty="0" err="1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Ngắn</a:t>
            </a:r>
            <a:r>
              <a:rPr lang="en-US" sz="3200" b="1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ngủn</a:t>
            </a:r>
            <a:r>
              <a:rPr lang="en-US" sz="3200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200" dirty="0" err="1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ngắn</a:t>
            </a:r>
            <a:r>
              <a:rPr lang="en-US" sz="3200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quá</a:t>
            </a:r>
            <a:r>
              <a:rPr lang="en-US" sz="3200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nh</a:t>
            </a:r>
            <a:r>
              <a:rPr lang="vi-VN" sz="3200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ư</a:t>
            </a:r>
            <a:r>
              <a:rPr lang="en-US" sz="3200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bị</a:t>
            </a:r>
            <a:r>
              <a:rPr lang="en-US" sz="3200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cắt</a:t>
            </a:r>
            <a:r>
              <a:rPr lang="en-US" sz="3200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914400" y="3302000"/>
            <a:ext cx="7939088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3200" b="1" i="1" dirty="0" err="1">
                <a:solidFill>
                  <a:srgbClr val="333399"/>
                </a:solidFill>
                <a:latin typeface="Times New Roman" pitchFamily="18" charset="0"/>
                <a:cs typeface="Times New Roman" pitchFamily="18" charset="0"/>
              </a:rPr>
              <a:t>Ân</a:t>
            </a:r>
            <a:r>
              <a:rPr lang="en-US" sz="3200" b="1" i="1" dirty="0">
                <a:solidFill>
                  <a:srgbClr val="3333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333399"/>
                </a:solidFill>
                <a:latin typeface="Times New Roman" pitchFamily="18" charset="0"/>
                <a:cs typeface="Times New Roman" pitchFamily="18" charset="0"/>
              </a:rPr>
              <a:t>hận</a:t>
            </a:r>
            <a:r>
              <a:rPr lang="en-US" sz="3200" b="1" i="1" dirty="0">
                <a:solidFill>
                  <a:srgbClr val="333399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r>
              <a:rPr lang="en-US" sz="3200" i="1" dirty="0">
                <a:solidFill>
                  <a:srgbClr val="3333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>
                <a:solidFill>
                  <a:srgbClr val="333399"/>
                </a:solidFill>
                <a:latin typeface="Times New Roman" pitchFamily="18" charset="0"/>
                <a:cs typeface="Times New Roman" pitchFamily="18" charset="0"/>
              </a:rPr>
              <a:t>cảm</a:t>
            </a:r>
            <a:r>
              <a:rPr lang="en-US" sz="3200" i="1" dirty="0">
                <a:solidFill>
                  <a:srgbClr val="3333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>
                <a:solidFill>
                  <a:srgbClr val="333399"/>
                </a:solidFill>
                <a:latin typeface="Times New Roman" pitchFamily="18" charset="0"/>
                <a:cs typeface="Times New Roman" pitchFamily="18" charset="0"/>
              </a:rPr>
              <a:t>thấy</a:t>
            </a:r>
            <a:r>
              <a:rPr lang="en-US" sz="3200" i="1" dirty="0">
                <a:solidFill>
                  <a:srgbClr val="3333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>
                <a:solidFill>
                  <a:srgbClr val="333399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200" i="1" dirty="0">
                <a:solidFill>
                  <a:srgbClr val="3333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>
                <a:solidFill>
                  <a:srgbClr val="333399"/>
                </a:solidFill>
                <a:latin typeface="Times New Roman" pitchFamily="18" charset="0"/>
                <a:cs typeface="Times New Roman" pitchFamily="18" charset="0"/>
              </a:rPr>
              <a:t>lỗi</a:t>
            </a:r>
            <a:r>
              <a:rPr lang="en-US" sz="3200" i="1" dirty="0">
                <a:solidFill>
                  <a:srgbClr val="3333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>
                <a:solidFill>
                  <a:srgbClr val="333399"/>
                </a:solidFill>
                <a:latin typeface="Times New Roman" pitchFamily="18" charset="0"/>
                <a:cs typeface="Times New Roman" pitchFamily="18" charset="0"/>
              </a:rPr>
              <a:t>vì</a:t>
            </a:r>
            <a:r>
              <a:rPr lang="en-US" sz="3200" i="1" dirty="0">
                <a:solidFill>
                  <a:srgbClr val="3333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3200" i="1" dirty="0">
                <a:solidFill>
                  <a:srgbClr val="333399"/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3200" i="1" dirty="0">
                <a:solidFill>
                  <a:srgbClr val="3333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>
                <a:solidFill>
                  <a:srgbClr val="333399"/>
                </a:solidFill>
                <a:latin typeface="Times New Roman" pitchFamily="18" charset="0"/>
                <a:cs typeface="Times New Roman" pitchFamily="18" charset="0"/>
              </a:rPr>
              <a:t>xảy</a:t>
            </a:r>
            <a:r>
              <a:rPr lang="en-US" sz="3200" i="1" dirty="0">
                <a:solidFill>
                  <a:srgbClr val="3333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>
                <a:solidFill>
                  <a:srgbClr val="333399"/>
                </a:solidFill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3200" i="1" dirty="0">
                <a:solidFill>
                  <a:srgbClr val="3333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>
                <a:solidFill>
                  <a:srgbClr val="333399"/>
                </a:solidFill>
                <a:latin typeface="Times New Roman" pitchFamily="18" charset="0"/>
                <a:cs typeface="Times New Roman" pitchFamily="18" charset="0"/>
              </a:rPr>
              <a:t>việc</a:t>
            </a:r>
            <a:r>
              <a:rPr lang="en-US" sz="3200" i="1" dirty="0">
                <a:solidFill>
                  <a:srgbClr val="3333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>
                <a:solidFill>
                  <a:srgbClr val="333399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3200" i="1" dirty="0">
                <a:solidFill>
                  <a:srgbClr val="3333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3200" i="1" dirty="0">
                <a:solidFill>
                  <a:srgbClr val="333399"/>
                </a:solidFill>
                <a:latin typeface="Times New Roman" pitchFamily="18" charset="0"/>
                <a:cs typeface="Times New Roman" pitchFamily="18" charset="0"/>
              </a:rPr>
              <a:t>đó</a:t>
            </a:r>
            <a:endParaRPr lang="en-US" sz="3200" i="1" dirty="0">
              <a:solidFill>
                <a:srgbClr val="3333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914400" y="4038600"/>
            <a:ext cx="7726363" cy="5842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3200" b="1" dirty="0" err="1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Bẽn</a:t>
            </a:r>
            <a:r>
              <a:rPr lang="en-US" sz="32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lẽn</a:t>
            </a:r>
            <a:r>
              <a:rPr lang="en-US" sz="32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r>
              <a:rPr lang="en-US" sz="32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rụt</a:t>
            </a:r>
            <a:r>
              <a:rPr lang="en-US" sz="32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rè</a:t>
            </a:r>
            <a:r>
              <a:rPr lang="en-US" sz="32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thẹn</a:t>
            </a:r>
            <a:r>
              <a:rPr lang="en-US" sz="32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thùng</a:t>
            </a:r>
            <a:r>
              <a:rPr lang="en-US" sz="32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2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2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ngập</a:t>
            </a:r>
            <a:r>
              <a:rPr lang="en-US" sz="32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ngừng</a:t>
            </a:r>
            <a:r>
              <a:rPr lang="en-US" sz="32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endParaRPr lang="en-US" sz="3200" i="1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Audio 2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8382000" y="6096000"/>
            <a:ext cx="609600" cy="60960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963"/>
    </mc:Choice>
    <mc:Fallback xmlns="">
      <p:transition spd="slow" advTm="196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5" grpId="0"/>
      <p:bldP spid="6" grpId="0"/>
      <p:bldP spid="7" grpId="0"/>
      <p:bldP spid="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LightScreen/>
                    </a14:imgEffect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892" y="4413"/>
            <a:ext cx="9149892" cy="6853587"/>
          </a:xfrm>
          <a:prstGeom prst="rect">
            <a:avLst/>
          </a:prstGeom>
        </p:spPr>
      </p:pic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80790896"/>
              </p:ext>
            </p:extLst>
          </p:nvPr>
        </p:nvGraphicFramePr>
        <p:xfrm>
          <a:off x="1524000" y="1889760"/>
          <a:ext cx="6096000" cy="466344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048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048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9600" b="1" dirty="0">
                          <a:solidFill>
                            <a:srgbClr val="FF00FF"/>
                          </a:solidFill>
                          <a:hlinkClick r:id="rId4" action="ppaction://hlinksldjump"/>
                        </a:rPr>
                        <a:t>1</a:t>
                      </a:r>
                      <a:endParaRPr lang="en-US" sz="9600" b="1" dirty="0">
                        <a:solidFill>
                          <a:srgbClr val="FF00FF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600" b="1" dirty="0">
                          <a:solidFill>
                            <a:srgbClr val="FF0000"/>
                          </a:solidFill>
                          <a:hlinkClick r:id="" action="ppaction://noaction"/>
                        </a:rPr>
                        <a:t>2</a:t>
                      </a:r>
                      <a:endParaRPr lang="en-US" sz="9600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9600" b="1" dirty="0">
                          <a:solidFill>
                            <a:srgbClr val="00B0F0"/>
                          </a:solidFill>
                          <a:hlinkClick r:id="" action="ppaction://noaction"/>
                        </a:rPr>
                        <a:t>3</a:t>
                      </a:r>
                      <a:endParaRPr lang="en-US" sz="9600" b="1" dirty="0">
                        <a:solidFill>
                          <a:srgbClr val="00B0F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600" b="1" dirty="0">
                          <a:solidFill>
                            <a:srgbClr val="CC3399"/>
                          </a:solidFill>
                          <a:hlinkClick r:id="" action="ppaction://noaction"/>
                        </a:rPr>
                        <a:t>4</a:t>
                      </a:r>
                      <a:endParaRPr lang="en-US" sz="9600" b="1" dirty="0">
                        <a:solidFill>
                          <a:srgbClr val="CC3399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rgbClr val="FFFF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 gridSpan="2">
                  <a:txBody>
                    <a:bodyPr/>
                    <a:lstStyle/>
                    <a:p>
                      <a:pPr algn="ctr"/>
                      <a:r>
                        <a:rPr lang="en-US" sz="9600" b="1" dirty="0">
                          <a:solidFill>
                            <a:srgbClr val="FFFF66"/>
                          </a:solidFill>
                          <a:hlinkClick r:id="" action="ppaction://noaction"/>
                        </a:rPr>
                        <a:t>5</a:t>
                      </a:r>
                      <a:endParaRPr lang="en-US" sz="9600" b="1" dirty="0">
                        <a:solidFill>
                          <a:srgbClr val="FFFF66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rgbClr val="0066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2438400" y="660737"/>
            <a:ext cx="4310795" cy="1015663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r>
              <a:rPr lang="en-US" sz="6000" b="1" dirty="0">
                <a:ln/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Ô SỐ BÍ ẨN</a:t>
            </a:r>
          </a:p>
        </p:txBody>
      </p:sp>
    </p:spTree>
    <p:extLst>
      <p:ext uri="{BB962C8B-B14F-4D97-AF65-F5344CB8AC3E}">
        <p14:creationId xmlns:p14="http://schemas.microsoft.com/office/powerpoint/2010/main" val="36891638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60" name="Picture 4" descr="D:\my chi\my chi\hoa huong duong\1.jpg"/>
          <p:cNvPicPr>
            <a:picLocks noChangeAspect="1" noChangeArrowheads="1"/>
          </p:cNvPicPr>
          <p:nvPr/>
        </p:nvPicPr>
        <p:blipFill>
          <a:blip r:embed="rId2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9028"/>
            <a:ext cx="9096873" cy="68289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1"/>
          <p:cNvSpPr txBox="1">
            <a:spLocks noChangeArrowheads="1"/>
          </p:cNvSpPr>
          <p:nvPr/>
        </p:nvSpPr>
        <p:spPr bwMode="auto">
          <a:xfrm>
            <a:off x="532376" y="244288"/>
            <a:ext cx="7925824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en-US" sz="4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HOẠT ĐỘNG 3: TRÒ CH</a:t>
            </a:r>
            <a:r>
              <a:rPr lang="vi-VN" sz="4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ƠI</a:t>
            </a:r>
            <a:endParaRPr lang="en-US" sz="4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7.0&quot;&gt;&lt;object type=&quot;1&quot; unique_id=&quot;10001&quot;&gt;&lt;object type=&quot;8&quot; unique_id=&quot;10002&quot;&gt;&lt;/object&gt;&lt;object type=&quot;2&quot; unique_id=&quot;10003&quot;&gt;&lt;object type=&quot;3&quot; unique_id=&quot;10004&quot;&gt;&lt;property id=&quot;20148&quot; value=&quot;5&quot;/&gt;&lt;property id=&quot;20300&quot; value=&quot;Slide 1&quot;/&gt;&lt;property id=&quot;20307&quot; value=&quot;264&quot;/&gt;&lt;/object&gt;&lt;object type=&quot;3&quot; unique_id=&quot;10005&quot;&gt;&lt;property id=&quot;20148&quot; value=&quot;5&quot;/&gt;&lt;property id=&quot;20300&quot; value=&quot;Slide 2&quot;/&gt;&lt;property id=&quot;20307&quot; value=&quot;305&quot;/&gt;&lt;/object&gt;&lt;object type=&quot;3&quot; unique_id=&quot;10006&quot;&gt;&lt;property id=&quot;20148&quot; value=&quot;5&quot;/&gt;&lt;property id=&quot;20300&quot; value=&quot;Slide 3&quot;/&gt;&lt;property id=&quot;20307&quot; value=&quot;275&quot;/&gt;&lt;/object&gt;&lt;object type=&quot;3&quot; unique_id=&quot;10007&quot;&gt;&lt;property id=&quot;20148&quot; value=&quot;5&quot;/&gt;&lt;property id=&quot;20300&quot; value=&quot;Slide 4&quot;/&gt;&lt;property id=&quot;20307&quot; value=&quot;278&quot;/&gt;&lt;/object&gt;&lt;object type=&quot;3&quot; unique_id=&quot;10008&quot;&gt;&lt;property id=&quot;20148&quot; value=&quot;5&quot;/&gt;&lt;property id=&quot;20300&quot; value=&quot;Slide 5&quot;/&gt;&lt;property id=&quot;20307&quot; value=&quot;281&quot;/&gt;&lt;/object&gt;&lt;object type=&quot;3&quot; unique_id=&quot;10009&quot;&gt;&lt;property id=&quot;20148&quot; value=&quot;5&quot;/&gt;&lt;property id=&quot;20300&quot; value=&quot;Slide 6&quot;/&gt;&lt;property id=&quot;20307&quot; value=&quot;280&quot;/&gt;&lt;/object&gt;&lt;object type=&quot;3&quot; unique_id=&quot;10010&quot;&gt;&lt;property id=&quot;20148&quot; value=&quot;5&quot;/&gt;&lt;property id=&quot;20300&quot; value=&quot;Slide 7&quot;/&gt;&lt;property id=&quot;20307&quot; value=&quot;282&quot;/&gt;&lt;/object&gt;&lt;object type=&quot;3&quot; unique_id=&quot;10011&quot;&gt;&lt;property id=&quot;20148&quot; value=&quot;5&quot;/&gt;&lt;property id=&quot;20300&quot; value=&quot;Slide 8&quot;/&gt;&lt;property id=&quot;20307&quot; value=&quot;306&quot;/&gt;&lt;/object&gt;&lt;object type=&quot;3&quot; unique_id=&quot;10012&quot;&gt;&lt;property id=&quot;20148&quot; value=&quot;5&quot;/&gt;&lt;property id=&quot;20300&quot; value=&quot;Slide 9&quot;/&gt;&lt;property id=&quot;20307&quot; value=&quot;284&quot;/&gt;&lt;/object&gt;&lt;object type=&quot;3&quot; unique_id=&quot;10013&quot;&gt;&lt;property id=&quot;20148&quot; value=&quot;5&quot;/&gt;&lt;property id=&quot;20300&quot; value=&quot;Slide 10&quot;/&gt;&lt;property id=&quot;20307&quot; value=&quot;285&quot;/&gt;&lt;/object&gt;&lt;object type=&quot;3&quot; unique_id=&quot;10014&quot;&gt;&lt;property id=&quot;20148&quot; value=&quot;5&quot;/&gt;&lt;property id=&quot;20300&quot; value=&quot;Slide 11&quot;/&gt;&lt;property id=&quot;20307&quot; value=&quot;286&quot;/&gt;&lt;/object&gt;&lt;object type=&quot;3&quot; unique_id=&quot;10015&quot;&gt;&lt;property id=&quot;20148&quot; value=&quot;5&quot;/&gt;&lt;property id=&quot;20300&quot; value=&quot;Slide 12&quot;/&gt;&lt;property id=&quot;20307&quot; value=&quot;287&quot;/&gt;&lt;/object&gt;&lt;object type=&quot;3&quot; unique_id=&quot;10016&quot;&gt;&lt;property id=&quot;20148&quot; value=&quot;5&quot;/&gt;&lt;property id=&quot;20300&quot; value=&quot;Slide 13&quot;/&gt;&lt;property id=&quot;20307&quot; value=&quot;288&quot;/&gt;&lt;/object&gt;&lt;object type=&quot;3&quot; unique_id=&quot;10017&quot;&gt;&lt;property id=&quot;20148&quot; value=&quot;5&quot;/&gt;&lt;property id=&quot;20300&quot; value=&quot;Slide 14&quot;/&gt;&lt;property id=&quot;20307&quot; value=&quot;289&quot;/&gt;&lt;/object&gt;&lt;object type=&quot;3&quot; unique_id=&quot;10018&quot;&gt;&lt;property id=&quot;20148&quot; value=&quot;5&quot;/&gt;&lt;property id=&quot;20300&quot; value=&quot;Slide 15&quot;/&gt;&lt;property id=&quot;20307&quot; value=&quot;290&quot;/&gt;&lt;/object&gt;&lt;object type=&quot;3&quot; unique_id=&quot;10019&quot;&gt;&lt;property id=&quot;20148&quot; value=&quot;5&quot;/&gt;&lt;property id=&quot;20300&quot; value=&quot;Slide 16&quot;/&gt;&lt;property id=&quot;20307&quot; value=&quot;291&quot;/&gt;&lt;/object&gt;&lt;object type=&quot;3&quot; unique_id=&quot;10020&quot;&gt;&lt;property id=&quot;20148&quot; value=&quot;5&quot;/&gt;&lt;property id=&quot;20300&quot; value=&quot;Slide 17&quot;/&gt;&lt;property id=&quot;20307&quot; value=&quot;292&quot;/&gt;&lt;/object&gt;&lt;object type=&quot;3&quot; unique_id=&quot;10021&quot;&gt;&lt;property id=&quot;20148&quot; value=&quot;5&quot;/&gt;&lt;property id=&quot;20300&quot; value=&quot;Slide 18&quot;/&gt;&lt;property id=&quot;20307&quot; value=&quot;293&quot;/&gt;&lt;/object&gt;&lt;object type=&quot;3&quot; unique_id=&quot;10022&quot;&gt;&lt;property id=&quot;20148&quot; value=&quot;5&quot;/&gt;&lt;property id=&quot;20300&quot; value=&quot;Slide 19&quot;/&gt;&lt;property id=&quot;20307&quot; value=&quot;301&quot;/&gt;&lt;/object&gt;&lt;object type=&quot;3&quot; unique_id=&quot;10023&quot;&gt;&lt;property id=&quot;20148&quot; value=&quot;5&quot;/&gt;&lt;property id=&quot;20300&quot; value=&quot;Slide 20&quot;/&gt;&lt;property id=&quot;20307&quot; value=&quot;294&quot;/&gt;&lt;/object&gt;&lt;object type=&quot;3&quot; unique_id=&quot;10024&quot;&gt;&lt;property id=&quot;20148&quot; value=&quot;5&quot;/&gt;&lt;property id=&quot;20300&quot; value=&quot;Slide 21&quot;/&gt;&lt;property id=&quot;20307&quot; value=&quot;296&quot;/&gt;&lt;/object&gt;&lt;object type=&quot;3&quot; unique_id=&quot;10025&quot;&gt;&lt;property id=&quot;20148&quot; value=&quot;5&quot;/&gt;&lt;property id=&quot;20300&quot; value=&quot;Slide 22&quot;/&gt;&lt;property id=&quot;20307&quot; value=&quot;297&quot;/&gt;&lt;/object&gt;&lt;object type=&quot;3&quot; unique_id=&quot;10026&quot;&gt;&lt;property id=&quot;20148&quot; value=&quot;5&quot;/&gt;&lt;property id=&quot;20300&quot; value=&quot;Slide 23&quot;/&gt;&lt;property id=&quot;20307&quot; value=&quot;300&quot;/&gt;&lt;/object&gt;&lt;object type=&quot;3&quot; unique_id=&quot;10027&quot;&gt;&lt;property id=&quot;20148&quot; value=&quot;5&quot;/&gt;&lt;property id=&quot;20300&quot; value=&quot;Slide 24&quot;/&gt;&lt;property id=&quot;20307&quot; value=&quot;298&quot;/&gt;&lt;/object&gt;&lt;object type=&quot;3&quot; unique_id=&quot;10028&quot;&gt;&lt;property id=&quot;20148&quot; value=&quot;5&quot;/&gt;&lt;property id=&quot;20300&quot; value=&quot;Slide 25&quot;/&gt;&lt;property id=&quot;20307&quot; value=&quot;304&quot;/&gt;&lt;/object&gt;&lt;/object&gt;&lt;/object&gt;&lt;/database&gt;"/>
  <p:tag name="SECTOMILLISECCONVERTED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8|1.4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9|1.8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715</TotalTime>
  <Words>107</Words>
  <Application>Microsoft Office PowerPoint</Application>
  <PresentationFormat>On-screen Show (4:3)</PresentationFormat>
  <Paragraphs>17</Paragraphs>
  <Slides>10</Slides>
  <Notes>0</Notes>
  <HiddenSlides>0</HiddenSlides>
  <MMClips>1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  <vt:variant>
        <vt:lpstr>Custom Shows</vt:lpstr>
      </vt:variant>
      <vt:variant>
        <vt:i4>1</vt:i4>
      </vt:variant>
    </vt:vector>
  </HeadingPairs>
  <TitlesOfParts>
    <vt:vector size="16" baseType="lpstr">
      <vt:lpstr>Arial</vt:lpstr>
      <vt:lpstr>Calibri</vt:lpstr>
      <vt:lpstr>Times New Roman</vt:lpstr>
      <vt:lpstr>Times New Romanh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Custom Show 1</vt:lpstr>
    </vt:vector>
  </TitlesOfParts>
  <Company>Microsoft Corporation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vi sao tho cut duoi</dc:title>
  <dc:subject>vi sao tho cut duoi</dc:subject>
  <dc:creator>H15</dc:creator>
  <cp:keywords>vi sao tho cut duoi</cp:keywords>
  <dc:description>vi sao tho cut duoi</dc:description>
  <cp:lastModifiedBy>kun</cp:lastModifiedBy>
  <cp:revision>123</cp:revision>
  <dcterms:created xsi:type="dcterms:W3CDTF">2012-11-01T04:43:27Z</dcterms:created>
  <dcterms:modified xsi:type="dcterms:W3CDTF">2026-04-26T06:07:32Z</dcterms:modified>
  <cp:category>vi sao tho cut duoi</cp:category>
</cp:coreProperties>
</file>