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418" r:id="rId3"/>
    <p:sldId id="377" r:id="rId4"/>
    <p:sldId id="412" r:id="rId5"/>
    <p:sldId id="413" r:id="rId6"/>
    <p:sldId id="38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3A2"/>
    <a:srgbClr val="DC103B"/>
    <a:srgbClr val="02CF07"/>
    <a:srgbClr val="D002C9"/>
    <a:srgbClr val="FD66FF"/>
    <a:srgbClr val="0B1CC7"/>
    <a:srgbClr val="17C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5" autoAdjust="0"/>
    <p:restoredTop sz="94364" autoAdjust="0"/>
  </p:normalViewPr>
  <p:slideViewPr>
    <p:cSldViewPr snapToGrid="0">
      <p:cViewPr varScale="1">
        <p:scale>
          <a:sx n="87" d="100"/>
          <a:sy n="87" d="100"/>
        </p:scale>
        <p:origin x="50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0FC13-99B4-4DFC-9F12-B4F99E6CDF1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A68AE-7CBD-49A3-A871-A4DAA88F0F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ED911-F7F9-49D2-AF73-7513E8ACF3D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54490-813D-402F-9BD8-68D7314FC9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98F103-ABFD-33E7-7219-EAE05BA07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60104"/>
            <a:ext cx="12192000" cy="4697896"/>
          </a:xfrm>
        </p:spPr>
        <p:txBody>
          <a:bodyPr>
            <a:no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LĨNH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VỰC: PHÁT TRIỂN NHẬN THỨC</a:t>
            </a:r>
          </a:p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ĐỘNG: KHÁM PHÁ</a:t>
            </a:r>
          </a:p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ĐỀ TÀI: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BÉ BIẾT GÌ VỀ BỐN MÙA TRONG NĂM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  <a:p>
            <a:endParaRPr lang="vi-VN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37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97"/>
            <a:ext cx="1227840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each with people on it&#10;&#10;Description automatically generated with low confidence">
            <a:extLst>
              <a:ext uri="{FF2B5EF4-FFF2-40B4-BE49-F238E27FC236}">
                <a16:creationId xmlns:a16="http://schemas.microsoft.com/office/drawing/2014/main" id="{7C1090A4-31E3-A2CC-AB38-F79A5D3C5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72D1F-E872-B59E-5C61-C15B6FEED143}"/>
              </a:ext>
            </a:extLst>
          </p:cNvPr>
          <p:cNvSpPr txBox="1"/>
          <p:nvPr/>
        </p:nvSpPr>
        <p:spPr>
          <a:xfrm>
            <a:off x="0" y="5564471"/>
            <a:ext cx="5190978" cy="111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6600" b="1" kern="100" dirty="0">
                <a:solidFill>
                  <a:srgbClr val="FF0000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Bieån Muõi Neù</a:t>
            </a:r>
            <a:endParaRPr lang="en-US" sz="66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, ceiling, colorful&#10;&#10;Description automatically generated">
            <a:extLst>
              <a:ext uri="{FF2B5EF4-FFF2-40B4-BE49-F238E27FC236}">
                <a16:creationId xmlns:a16="http://schemas.microsoft.com/office/drawing/2014/main" id="{D5A2F4A6-D2C9-7EBC-E6B2-D538A2210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9" b="44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ee, outdoor, colorful, decorated&#10;&#10;Description automatically generated">
            <a:extLst>
              <a:ext uri="{FF2B5EF4-FFF2-40B4-BE49-F238E27FC236}">
                <a16:creationId xmlns:a16="http://schemas.microsoft.com/office/drawing/2014/main" id="{0B9C33C7-B30D-99A4-6DA6-69666766C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b="92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each with people on it&#10;&#10;Description automatically generated with low confidence">
            <a:extLst>
              <a:ext uri="{FF2B5EF4-FFF2-40B4-BE49-F238E27FC236}">
                <a16:creationId xmlns:a16="http://schemas.microsoft.com/office/drawing/2014/main" id="{7C1090A4-31E3-A2CC-AB38-F79A5D3C5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>
          <a:xfrm>
            <a:off x="107852" y="98474"/>
            <a:ext cx="5852140" cy="3294737"/>
          </a:xfrm>
          <a:prstGeom prst="rect">
            <a:avLst/>
          </a:prstGeom>
          <a:ln w="57150">
            <a:solidFill>
              <a:srgbClr val="D002C9"/>
            </a:solidFill>
          </a:ln>
        </p:spPr>
      </p:pic>
      <p:pic>
        <p:nvPicPr>
          <p:cNvPr id="2" name="Content Placeholder 4" descr="A picture containing text, water, outdoor, nature&#10;&#10;Description automatically generated">
            <a:extLst>
              <a:ext uri="{FF2B5EF4-FFF2-40B4-BE49-F238E27FC236}">
                <a16:creationId xmlns:a16="http://schemas.microsoft.com/office/drawing/2014/main" id="{D62FD4A3-E974-ABEB-A6A4-B455E7F080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6149904" y="111258"/>
            <a:ext cx="5934244" cy="3239750"/>
          </a:xfrm>
          <a:prstGeom prst="rect">
            <a:avLst/>
          </a:prstGeom>
          <a:ln w="57150">
            <a:solidFill>
              <a:srgbClr val="02CF07"/>
            </a:solidFill>
          </a:ln>
        </p:spPr>
      </p:pic>
      <p:pic>
        <p:nvPicPr>
          <p:cNvPr id="4" name="Content Placeholder 4" descr="A desert landscape with sand dunes&#10;&#10;Description automatically generated with low confidence">
            <a:extLst>
              <a:ext uri="{FF2B5EF4-FFF2-40B4-BE49-F238E27FC236}">
                <a16:creationId xmlns:a16="http://schemas.microsoft.com/office/drawing/2014/main" id="{964550FB-5E24-9040-1311-6BD0CAACD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" b="10605"/>
          <a:stretch/>
        </p:blipFill>
        <p:spPr>
          <a:xfrm>
            <a:off x="107852" y="3539657"/>
            <a:ext cx="5852140" cy="320451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08457FFF-A4A2-51DE-952C-C25BDB444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04" y="3513406"/>
            <a:ext cx="5934243" cy="323077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12613-AE79-5EBC-36F9-5718E039BC23}"/>
              </a:ext>
            </a:extLst>
          </p:cNvPr>
          <p:cNvSpPr txBox="1"/>
          <p:nvPr/>
        </p:nvSpPr>
        <p:spPr>
          <a:xfrm>
            <a:off x="323557" y="301190"/>
            <a:ext cx="4290646" cy="77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kern="10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Bieån</a:t>
            </a:r>
            <a:r>
              <a:rPr lang="en-US" sz="4400" b="1" kern="1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Muõi</a:t>
            </a:r>
            <a:r>
              <a:rPr lang="en-US" sz="4400" b="1" kern="1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Neù</a:t>
            </a:r>
            <a:endParaRPr lang="en-US" sz="4400" b="1" kern="100" dirty="0">
              <a:ln w="28575">
                <a:solidFill>
                  <a:srgbClr val="FF0000"/>
                </a:solidFill>
              </a:ln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914C1-59BC-F557-7914-434859E12B9D}"/>
              </a:ext>
            </a:extLst>
          </p:cNvPr>
          <p:cNvSpPr txBox="1"/>
          <p:nvPr/>
        </p:nvSpPr>
        <p:spPr>
          <a:xfrm>
            <a:off x="10561310" y="390258"/>
            <a:ext cx="1307133" cy="222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kern="100" dirty="0" err="1">
                <a:ln w="19050">
                  <a:solidFill>
                    <a:schemeClr val="bg1"/>
                  </a:solidFill>
                </a:ln>
                <a:solidFill>
                  <a:srgbClr val="D002C9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Ñaûo</a:t>
            </a:r>
            <a:endParaRPr lang="en-US" sz="4000" b="1" kern="100" dirty="0">
              <a:ln w="19050">
                <a:solidFill>
                  <a:schemeClr val="bg1"/>
                </a:solidFill>
              </a:ln>
              <a:solidFill>
                <a:srgbClr val="D002C9"/>
              </a:solidFill>
              <a:latin typeface="VNI-Av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kern="100" dirty="0">
                <a:ln w="19050">
                  <a:solidFill>
                    <a:schemeClr val="bg1"/>
                  </a:solidFill>
                </a:ln>
                <a:solidFill>
                  <a:srgbClr val="D002C9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n w="19050">
                  <a:solidFill>
                    <a:schemeClr val="bg1"/>
                  </a:solidFill>
                </a:ln>
                <a:solidFill>
                  <a:srgbClr val="D002C9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Phuù</a:t>
            </a:r>
            <a:r>
              <a:rPr lang="en-US" sz="4000" b="1" kern="100" dirty="0">
                <a:ln w="19050">
                  <a:solidFill>
                    <a:schemeClr val="bg1"/>
                  </a:solidFill>
                </a:ln>
                <a:solidFill>
                  <a:srgbClr val="D002C9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kern="100" dirty="0" err="1">
                <a:ln w="19050">
                  <a:solidFill>
                    <a:schemeClr val="bg1"/>
                  </a:solidFill>
                </a:ln>
                <a:solidFill>
                  <a:srgbClr val="D002C9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kern="100" dirty="0" err="1">
                <a:ln w="19050">
                  <a:solidFill>
                    <a:schemeClr val="bg1"/>
                  </a:solidFill>
                </a:ln>
                <a:solidFill>
                  <a:srgbClr val="D002C9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endParaRPr lang="en-US" sz="3600" b="1" kern="100" dirty="0">
              <a:ln w="19050">
                <a:solidFill>
                  <a:schemeClr val="bg1"/>
                </a:solidFill>
              </a:ln>
              <a:solidFill>
                <a:srgbClr val="D002C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3C939-13A3-289A-95E4-E1A3981D3E61}"/>
              </a:ext>
            </a:extLst>
          </p:cNvPr>
          <p:cNvSpPr txBox="1"/>
          <p:nvPr/>
        </p:nvSpPr>
        <p:spPr>
          <a:xfrm>
            <a:off x="107852" y="3773421"/>
            <a:ext cx="4506351" cy="77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kern="100" dirty="0" err="1">
                <a:ln w="28575">
                  <a:solidFill>
                    <a:srgbClr val="FFFF00"/>
                  </a:solidFill>
                </a:ln>
                <a:solidFill>
                  <a:srgbClr val="02CF0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Ñoài</a:t>
            </a:r>
            <a:r>
              <a:rPr lang="en-US" sz="4400" b="1" kern="100" dirty="0">
                <a:ln w="28575">
                  <a:solidFill>
                    <a:srgbClr val="FFFF00"/>
                  </a:solidFill>
                </a:ln>
                <a:solidFill>
                  <a:srgbClr val="02CF0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n w="28575">
                  <a:solidFill>
                    <a:srgbClr val="FFFF00"/>
                  </a:solidFill>
                </a:ln>
                <a:solidFill>
                  <a:srgbClr val="02CF0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caùt</a:t>
            </a:r>
            <a:r>
              <a:rPr lang="en-US" sz="4400" b="1" kern="100" dirty="0">
                <a:ln w="28575">
                  <a:solidFill>
                    <a:srgbClr val="FFFF00"/>
                  </a:solidFill>
                </a:ln>
                <a:solidFill>
                  <a:srgbClr val="02CF0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n w="28575">
                  <a:solidFill>
                    <a:srgbClr val="FFFF00"/>
                  </a:solidFill>
                </a:ln>
                <a:solidFill>
                  <a:srgbClr val="02CF0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Muõi</a:t>
            </a:r>
            <a:r>
              <a:rPr lang="en-US" sz="4400" b="1" kern="100" dirty="0">
                <a:ln w="28575">
                  <a:solidFill>
                    <a:srgbClr val="FFFF00"/>
                  </a:solidFill>
                </a:ln>
                <a:solidFill>
                  <a:srgbClr val="02CF0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n w="28575">
                  <a:solidFill>
                    <a:srgbClr val="FFFF00"/>
                  </a:solidFill>
                </a:ln>
                <a:solidFill>
                  <a:srgbClr val="02CF0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Neù</a:t>
            </a:r>
            <a:endParaRPr lang="en-US" sz="4400" b="1" kern="100" dirty="0">
              <a:ln w="28575">
                <a:solidFill>
                  <a:srgbClr val="FFFF00"/>
                </a:solidFill>
              </a:ln>
              <a:solidFill>
                <a:srgbClr val="02CF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C00DBC-C10C-E7FE-FC0E-E4C1F9CC79B6}"/>
              </a:ext>
            </a:extLst>
          </p:cNvPr>
          <p:cNvSpPr txBox="1"/>
          <p:nvPr/>
        </p:nvSpPr>
        <p:spPr>
          <a:xfrm>
            <a:off x="6149903" y="3539657"/>
            <a:ext cx="5934244" cy="1373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4000" b="1" kern="100" dirty="0">
                <a:ln w="28575">
                  <a:solidFill>
                    <a:srgbClr val="FFFF00"/>
                  </a:solidFill>
                </a:ln>
                <a:solidFill>
                  <a:srgbClr val="0B1CC7"/>
                </a:solidFill>
                <a:effectLst/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Leã hoäi röôùc ñeøn Teát Trung thu</a:t>
            </a:r>
            <a:endParaRPr lang="en-US" sz="4000" b="1" kern="100" dirty="0">
              <a:ln w="28575">
                <a:solidFill>
                  <a:srgbClr val="FFFF00"/>
                </a:solidFill>
              </a:ln>
              <a:solidFill>
                <a:srgbClr val="0B1CC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44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son</dc:creator>
  <cp:lastModifiedBy>kun</cp:lastModifiedBy>
  <cp:revision>107</cp:revision>
  <dcterms:created xsi:type="dcterms:W3CDTF">2023-01-06T03:27:00Z</dcterms:created>
  <dcterms:modified xsi:type="dcterms:W3CDTF">2026-04-26T06:48:29Z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2023-04-05T00:19:31Z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ede06f9f-bfbd-48ab-b4d4-49cc35a3295c</vt:lpwstr>
  </property>
  <property fmtid="{D5CDD505-2E9C-101B-9397-08002B2CF9AE}" pid="7" name="MSIP_Label_defa4170-0d19-0005-0004-bc88714345d2_ActionId">
    <vt:lpwstr>0c2be867-d35f-4d1f-928e-204887acbb5c</vt:lpwstr>
  </property>
  <property fmtid="{D5CDD505-2E9C-101B-9397-08002B2CF9AE}" pid="8" name="MSIP_Label_defa4170-0d19-0005-0004-bc88714345d2_ContentBits">
    <vt:lpwstr>0</vt:lpwstr>
  </property>
  <property fmtid="{D5CDD505-2E9C-101B-9397-08002B2CF9AE}" pid="9" name="ICV">
    <vt:lpwstr>AC958DC0D617447C9AAB56D929F0CDCF</vt:lpwstr>
  </property>
  <property fmtid="{D5CDD505-2E9C-101B-9397-08002B2CF9AE}" pid="10" name="KSOProductBuildVer">
    <vt:lpwstr>1033-11.2.0.11516</vt:lpwstr>
  </property>
</Properties>
</file>