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1" r:id="rId2"/>
    <p:sldId id="300" r:id="rId3"/>
    <p:sldId id="342" r:id="rId4"/>
    <p:sldId id="302" r:id="rId5"/>
    <p:sldId id="339" r:id="rId6"/>
    <p:sldId id="340" r:id="rId7"/>
    <p:sldId id="313" r:id="rId8"/>
    <p:sldId id="345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CC00"/>
    <a:srgbClr val="6600CC"/>
    <a:srgbClr val="FF99CC"/>
    <a:srgbClr val="000099"/>
    <a:srgbClr val="FF9900"/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8" autoAdjust="0"/>
    <p:restoredTop sz="94625" autoAdjust="0"/>
  </p:normalViewPr>
  <p:slideViewPr>
    <p:cSldViewPr>
      <p:cViewPr varScale="1">
        <p:scale>
          <a:sx n="87" d="100"/>
          <a:sy n="87" d="100"/>
        </p:scale>
        <p:origin x="77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D5C0D10-50E4-4138-85B6-1786412F1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F33CE-7A56-4A65-9E01-2516FA017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63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8443-4993-4B3F-96CB-155A2B213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75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CAFDE-62D4-48A0-97B6-4F853D42D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94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22B8F-2D00-4F22-A087-DE4D58240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95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C724A-0316-4656-9B72-E2D97FEF5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93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FC01A-A85E-47A7-861B-FFB870332C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94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92643-EE4B-4B42-A98F-067543176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71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03F1-5BDC-434A-899E-898C2FE596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63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B822B-705F-437E-998A-01831BEED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70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12093-15F5-4283-ADA5-F59F80098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04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DD8D9-D492-4044-B1B5-3F6648A02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4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B87B95C-A3D2-45A8-A398-284B8DB412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fg_ai_013 [Converted]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167" r="9167" b="16518"/>
          <a:stretch>
            <a:fillRect/>
          </a:stretch>
        </p:blipFill>
        <p:spPr bwMode="auto">
          <a:xfrm>
            <a:off x="-381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1600200" y="1600200"/>
            <a:ext cx="6515100" cy="1447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</a:p>
        </p:txBody>
      </p:sp>
      <p:sp>
        <p:nvSpPr>
          <p:cNvPr id="37897" name="WordArt 9"/>
          <p:cNvSpPr>
            <a:spLocks noChangeArrowheads="1" noChangeShapeType="1" noTextEdit="1"/>
          </p:cNvSpPr>
          <p:nvPr/>
        </p:nvSpPr>
        <p:spPr bwMode="auto">
          <a:xfrm>
            <a:off x="990600" y="5943600"/>
            <a:ext cx="388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MG 4-5 </a:t>
            </a:r>
            <a:r>
              <a:rPr lang="en-US" sz="28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8" name="WordArt 10"/>
          <p:cNvSpPr>
            <a:spLocks noChangeArrowheads="1" noChangeShapeType="1" noTextEdit="1"/>
          </p:cNvSpPr>
          <p:nvPr/>
        </p:nvSpPr>
        <p:spPr bwMode="auto">
          <a:xfrm>
            <a:off x="1600200" y="2971800"/>
            <a:ext cx="5791200" cy="1447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7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7" name="WordArt 18"/>
          <p:cNvSpPr>
            <a:spLocks noChangeArrowheads="1" noChangeShapeType="1" noTextEdit="1"/>
          </p:cNvSpPr>
          <p:nvPr/>
        </p:nvSpPr>
        <p:spPr bwMode="auto">
          <a:xfrm>
            <a:off x="1219200" y="5638800"/>
            <a:ext cx="6705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</a:rPr>
              <a:t>Rau  muoáng</a:t>
            </a: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089025"/>
            <a:ext cx="9583738" cy="72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14"/>
          <p:cNvSpPr>
            <a:spLocks noChangeArrowheads="1" noChangeShapeType="1" noTextEdit="1"/>
          </p:cNvSpPr>
          <p:nvPr/>
        </p:nvSpPr>
        <p:spPr bwMode="auto">
          <a:xfrm>
            <a:off x="1219200" y="3124200"/>
            <a:ext cx="6477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660066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</a:rPr>
              <a:t>Caùc moùn aên </a:t>
            </a:r>
          </a:p>
        </p:txBody>
      </p:sp>
      <p:pic>
        <p:nvPicPr>
          <p:cNvPr id="71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71438"/>
            <a:ext cx="4313237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1438"/>
            <a:ext cx="426720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3505200"/>
            <a:ext cx="43656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484563"/>
            <a:ext cx="437356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2"/>
          <p:cNvSpPr>
            <a:spLocks noChangeArrowheads="1"/>
          </p:cNvSpPr>
          <p:nvPr/>
        </p:nvSpPr>
        <p:spPr bwMode="auto">
          <a:xfrm>
            <a:off x="152400" y="76200"/>
            <a:ext cx="8915400" cy="67056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WordArt 18"/>
          <p:cNvSpPr>
            <a:spLocks noChangeArrowheads="1" noChangeShapeType="1" noTextEdit="1"/>
          </p:cNvSpPr>
          <p:nvPr/>
        </p:nvSpPr>
        <p:spPr bwMode="auto">
          <a:xfrm>
            <a:off x="1219200" y="5638800"/>
            <a:ext cx="731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</a:rPr>
              <a:t>Rau caûi ngoït 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16154" r="5148" b="17377"/>
          <a:stretch>
            <a:fillRect/>
          </a:stretch>
        </p:blipFill>
        <p:spPr bwMode="auto">
          <a:xfrm>
            <a:off x="6350" y="0"/>
            <a:ext cx="89852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18"/>
          <p:cNvSpPr>
            <a:spLocks noChangeArrowheads="1" noChangeShapeType="1" noTextEdit="1"/>
          </p:cNvSpPr>
          <p:nvPr/>
        </p:nvSpPr>
        <p:spPr bwMode="auto">
          <a:xfrm>
            <a:off x="1219200" y="5638800"/>
            <a:ext cx="731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</a:rPr>
              <a:t>Rau moàng tôi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0134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WordArt 18"/>
          <p:cNvSpPr>
            <a:spLocks noChangeArrowheads="1" noChangeShapeType="1" noTextEdit="1"/>
          </p:cNvSpPr>
          <p:nvPr/>
        </p:nvSpPr>
        <p:spPr bwMode="auto">
          <a:xfrm>
            <a:off x="1219200" y="5638800"/>
            <a:ext cx="731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</a:rPr>
              <a:t>Rau baép caûi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152400" y="76200"/>
            <a:ext cx="8915400" cy="678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715375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WordArt 18"/>
          <p:cNvSpPr>
            <a:spLocks noChangeArrowheads="1" noChangeShapeType="1" noTextEdit="1"/>
          </p:cNvSpPr>
          <p:nvPr/>
        </p:nvSpPr>
        <p:spPr bwMode="auto">
          <a:xfrm>
            <a:off x="1219200" y="5638800"/>
            <a:ext cx="731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</a:rPr>
              <a:t>Cuû caø roát 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18"/>
          <p:cNvSpPr>
            <a:spLocks noChangeArrowheads="1" noChangeShapeType="1" noTextEdit="1"/>
          </p:cNvSpPr>
          <p:nvPr/>
        </p:nvSpPr>
        <p:spPr bwMode="auto">
          <a:xfrm>
            <a:off x="2514600" y="3276600"/>
            <a:ext cx="3733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>
                        <a:alpha val="96001"/>
                      </a:srgbClr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VNI-Avo" pitchFamily="2" charset="0"/>
              </a:rPr>
              <a:t>Caùc moùn aên </a:t>
            </a: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0488"/>
            <a:ext cx="318293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84150"/>
            <a:ext cx="437832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81413"/>
            <a:ext cx="4267200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r="12955"/>
          <a:stretch>
            <a:fillRect/>
          </a:stretch>
        </p:blipFill>
        <p:spPr bwMode="auto">
          <a:xfrm>
            <a:off x="4606925" y="3668713"/>
            <a:ext cx="43402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36</Words>
  <Application>Microsoft Office PowerPoint</Application>
  <PresentationFormat>On-screen Show (4:3)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Viettel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kun</cp:lastModifiedBy>
  <cp:revision>304</cp:revision>
  <dcterms:created xsi:type="dcterms:W3CDTF">2012-10-10T05:17:31Z</dcterms:created>
  <dcterms:modified xsi:type="dcterms:W3CDTF">2026-04-26T06:42:09Z</dcterms:modified>
</cp:coreProperties>
</file>