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57" r:id="rId4"/>
    <p:sldId id="258" r:id="rId5"/>
    <p:sldId id="260" r:id="rId6"/>
    <p:sldId id="264" r:id="rId7"/>
    <p:sldId id="261" r:id="rId8"/>
    <p:sldId id="262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4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1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1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1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8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5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59065-6117-4820-8704-874FEB2FB10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E6A8-8D9F-4861-9CDB-603F85D3A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5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17522" y="3189280"/>
            <a:ext cx="4088341" cy="1449225"/>
          </a:xfrm>
          <a:custGeom>
            <a:avLst/>
            <a:gdLst/>
            <a:ahLst/>
            <a:cxnLst/>
            <a:rect l="l" t="t" r="r" b="b"/>
            <a:pathLst>
              <a:path w="6132511" h="2173838">
                <a:moveTo>
                  <a:pt x="0" y="0"/>
                </a:moveTo>
                <a:lnTo>
                  <a:pt x="6132511" y="0"/>
                </a:lnTo>
                <a:lnTo>
                  <a:pt x="6132511" y="2173838"/>
                </a:lnTo>
                <a:lnTo>
                  <a:pt x="0" y="217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548212" y="3299861"/>
            <a:ext cx="4975783" cy="1763803"/>
          </a:xfrm>
          <a:custGeom>
            <a:avLst/>
            <a:gdLst/>
            <a:ahLst/>
            <a:cxnLst/>
            <a:rect l="l" t="t" r="r" b="b"/>
            <a:pathLst>
              <a:path w="7463674" h="2645705">
                <a:moveTo>
                  <a:pt x="7463674" y="0"/>
                </a:moveTo>
                <a:lnTo>
                  <a:pt x="0" y="0"/>
                </a:lnTo>
                <a:lnTo>
                  <a:pt x="0" y="2645705"/>
                </a:lnTo>
                <a:lnTo>
                  <a:pt x="7463674" y="2645705"/>
                </a:lnTo>
                <a:lnTo>
                  <a:pt x="74636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62141" y="3219649"/>
            <a:ext cx="4975783" cy="1763803"/>
          </a:xfrm>
          <a:custGeom>
            <a:avLst/>
            <a:gdLst/>
            <a:ahLst/>
            <a:cxnLst/>
            <a:rect l="l" t="t" r="r" b="b"/>
            <a:pathLst>
              <a:path w="7463674" h="2645705">
                <a:moveTo>
                  <a:pt x="0" y="0"/>
                </a:moveTo>
                <a:lnTo>
                  <a:pt x="7463674" y="0"/>
                </a:lnTo>
                <a:lnTo>
                  <a:pt x="7463674" y="2645705"/>
                </a:lnTo>
                <a:lnTo>
                  <a:pt x="0" y="2645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6999">
            <a:off x="-184934" y="4263256"/>
            <a:ext cx="12561870" cy="4872959"/>
          </a:xfrm>
          <a:custGeom>
            <a:avLst/>
            <a:gdLst/>
            <a:ahLst/>
            <a:cxnLst/>
            <a:rect l="l" t="t" r="r" b="b"/>
            <a:pathLst>
              <a:path w="18842805" h="7309438">
                <a:moveTo>
                  <a:pt x="0" y="0"/>
                </a:moveTo>
                <a:lnTo>
                  <a:pt x="18842804" y="0"/>
                </a:lnTo>
                <a:lnTo>
                  <a:pt x="18842804" y="7309439"/>
                </a:lnTo>
                <a:lnTo>
                  <a:pt x="0" y="730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261924" y="4832333"/>
            <a:ext cx="5387675" cy="3504234"/>
          </a:xfrm>
          <a:custGeom>
            <a:avLst/>
            <a:gdLst/>
            <a:ahLst/>
            <a:cxnLst/>
            <a:rect l="l" t="t" r="r" b="b"/>
            <a:pathLst>
              <a:path w="8081513" h="5256351">
                <a:moveTo>
                  <a:pt x="0" y="0"/>
                </a:moveTo>
                <a:lnTo>
                  <a:pt x="8081513" y="0"/>
                </a:lnTo>
                <a:lnTo>
                  <a:pt x="8081513" y="5256351"/>
                </a:lnTo>
                <a:lnTo>
                  <a:pt x="0" y="5256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91743" y="4983452"/>
            <a:ext cx="886898" cy="830358"/>
          </a:xfrm>
          <a:custGeom>
            <a:avLst/>
            <a:gdLst/>
            <a:ahLst/>
            <a:cxnLst/>
            <a:rect l="l" t="t" r="r" b="b"/>
            <a:pathLst>
              <a:path w="1330347" h="1245537">
                <a:moveTo>
                  <a:pt x="0" y="0"/>
                </a:moveTo>
                <a:lnTo>
                  <a:pt x="1330347" y="0"/>
                </a:lnTo>
                <a:lnTo>
                  <a:pt x="1330347" y="1245538"/>
                </a:lnTo>
                <a:lnTo>
                  <a:pt x="0" y="1245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266345">
            <a:off x="10762868" y="4498789"/>
            <a:ext cx="634457" cy="594011"/>
          </a:xfrm>
          <a:custGeom>
            <a:avLst/>
            <a:gdLst/>
            <a:ahLst/>
            <a:cxnLst/>
            <a:rect l="l" t="t" r="r" b="b"/>
            <a:pathLst>
              <a:path w="951686" h="891016">
                <a:moveTo>
                  <a:pt x="0" y="0"/>
                </a:moveTo>
                <a:lnTo>
                  <a:pt x="951686" y="0"/>
                </a:lnTo>
                <a:lnTo>
                  <a:pt x="951686" y="891016"/>
                </a:lnTo>
                <a:lnTo>
                  <a:pt x="0" y="891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23282" y="5544088"/>
            <a:ext cx="5387675" cy="3504234"/>
          </a:xfrm>
          <a:custGeom>
            <a:avLst/>
            <a:gdLst/>
            <a:ahLst/>
            <a:cxnLst/>
            <a:rect l="l" t="t" r="r" b="b"/>
            <a:pathLst>
              <a:path w="8081513" h="5256351">
                <a:moveTo>
                  <a:pt x="0" y="0"/>
                </a:moveTo>
                <a:lnTo>
                  <a:pt x="8081513" y="0"/>
                </a:lnTo>
                <a:lnTo>
                  <a:pt x="8081513" y="5256351"/>
                </a:lnTo>
                <a:lnTo>
                  <a:pt x="0" y="5256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85800" y="165268"/>
            <a:ext cx="1051309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5"/>
              </a:lnSpc>
            </a:pPr>
            <a:r>
              <a:rPr lang="en-US" sz="7988" spc="-327">
                <a:solidFill>
                  <a:srgbClr val="649935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CHUYỆN NHỔ CỦ CẢI</a:t>
            </a:r>
          </a:p>
        </p:txBody>
      </p:sp>
      <p:sp>
        <p:nvSpPr>
          <p:cNvPr id="12" name="Freeform 12"/>
          <p:cNvSpPr/>
          <p:nvPr/>
        </p:nvSpPr>
        <p:spPr>
          <a:xfrm rot="-1193558" flipH="1">
            <a:off x="9174561" y="323063"/>
            <a:ext cx="569499" cy="725475"/>
          </a:xfrm>
          <a:custGeom>
            <a:avLst/>
            <a:gdLst/>
            <a:ahLst/>
            <a:cxnLst/>
            <a:rect l="l" t="t" r="r" b="b"/>
            <a:pathLst>
              <a:path w="854248" h="1088213">
                <a:moveTo>
                  <a:pt x="854247" y="0"/>
                </a:moveTo>
                <a:lnTo>
                  <a:pt x="0" y="0"/>
                </a:lnTo>
                <a:lnTo>
                  <a:pt x="0" y="1088214"/>
                </a:lnTo>
                <a:lnTo>
                  <a:pt x="854247" y="1088214"/>
                </a:lnTo>
                <a:lnTo>
                  <a:pt x="8542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66345">
            <a:off x="10762868" y="4498789"/>
            <a:ext cx="634457" cy="594011"/>
          </a:xfrm>
          <a:custGeom>
            <a:avLst/>
            <a:gdLst/>
            <a:ahLst/>
            <a:cxnLst/>
            <a:rect l="l" t="t" r="r" b="b"/>
            <a:pathLst>
              <a:path w="951686" h="891016">
                <a:moveTo>
                  <a:pt x="0" y="0"/>
                </a:moveTo>
                <a:lnTo>
                  <a:pt x="951686" y="0"/>
                </a:lnTo>
                <a:lnTo>
                  <a:pt x="951686" y="891016"/>
                </a:lnTo>
                <a:lnTo>
                  <a:pt x="0" y="891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24442" y="2948936"/>
            <a:ext cx="2153319" cy="4069031"/>
          </a:xfrm>
          <a:custGeom>
            <a:avLst/>
            <a:gdLst/>
            <a:ahLst/>
            <a:cxnLst/>
            <a:rect l="l" t="t" r="r" b="b"/>
            <a:pathLst>
              <a:path w="3229979" h="6103546">
                <a:moveTo>
                  <a:pt x="0" y="0"/>
                </a:moveTo>
                <a:lnTo>
                  <a:pt x="3229979" y="0"/>
                </a:lnTo>
                <a:lnTo>
                  <a:pt x="3229979" y="6103546"/>
                </a:lnTo>
                <a:lnTo>
                  <a:pt x="0" y="6103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94" r="-12594"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158236" y="2419480"/>
            <a:ext cx="3472511" cy="4598487"/>
          </a:xfrm>
          <a:custGeom>
            <a:avLst/>
            <a:gdLst/>
            <a:ahLst/>
            <a:cxnLst/>
            <a:rect l="l" t="t" r="r" b="b"/>
            <a:pathLst>
              <a:path w="5208766" h="6897731">
                <a:moveTo>
                  <a:pt x="5208766" y="0"/>
                </a:moveTo>
                <a:lnTo>
                  <a:pt x="0" y="0"/>
                </a:lnTo>
                <a:lnTo>
                  <a:pt x="0" y="6897731"/>
                </a:lnTo>
                <a:lnTo>
                  <a:pt x="5208766" y="6897731"/>
                </a:lnTo>
                <a:lnTo>
                  <a:pt x="5208766" y="0"/>
                </a:lnTo>
                <a:close/>
              </a:path>
            </a:pathLst>
          </a:custGeom>
          <a:blipFill>
            <a:blip r:embed="rId9"/>
            <a:stretch>
              <a:fillRect r="-610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67957" y="2373665"/>
            <a:ext cx="5749148" cy="4484335"/>
          </a:xfrm>
          <a:custGeom>
            <a:avLst/>
            <a:gdLst/>
            <a:ahLst/>
            <a:cxnLst/>
            <a:rect l="l" t="t" r="r" b="b"/>
            <a:pathLst>
              <a:path w="8623722" h="6726503">
                <a:moveTo>
                  <a:pt x="0" y="0"/>
                </a:moveTo>
                <a:lnTo>
                  <a:pt x="8623722" y="0"/>
                </a:lnTo>
                <a:lnTo>
                  <a:pt x="8623722" y="6726503"/>
                </a:lnTo>
                <a:lnTo>
                  <a:pt x="0" y="672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10027" y="888493"/>
            <a:ext cx="4145695" cy="6324903"/>
          </a:xfrm>
          <a:custGeom>
            <a:avLst/>
            <a:gdLst/>
            <a:ahLst/>
            <a:cxnLst/>
            <a:rect l="l" t="t" r="r" b="b"/>
            <a:pathLst>
              <a:path w="6218542" h="9011107">
                <a:moveTo>
                  <a:pt x="0" y="0"/>
                </a:moveTo>
                <a:lnTo>
                  <a:pt x="6218542" y="0"/>
                </a:lnTo>
                <a:lnTo>
                  <a:pt x="6218542" y="9011107"/>
                </a:lnTo>
                <a:lnTo>
                  <a:pt x="0" y="9011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290" b="-20754"/>
            </a:stretch>
          </a:blipFill>
        </p:spPr>
      </p:sp>
    </p:spTree>
    <p:extLst>
      <p:ext uri="{BB962C8B-B14F-4D97-AF65-F5344CB8AC3E}">
        <p14:creationId xmlns:p14="http://schemas.microsoft.com/office/powerpoint/2010/main" val="462652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8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6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8" y="347009"/>
            <a:ext cx="11109232" cy="63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8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2066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" y="0"/>
            <a:ext cx="1202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6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76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5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6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3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5" y="0"/>
            <a:ext cx="1178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32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Baloo Bhaijaan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 Me</dc:creator>
  <cp:lastModifiedBy>kun</cp:lastModifiedBy>
  <cp:revision>5</cp:revision>
  <dcterms:created xsi:type="dcterms:W3CDTF">2026-04-02T07:34:12Z</dcterms:created>
  <dcterms:modified xsi:type="dcterms:W3CDTF">2026-04-26T06:23:12Z</dcterms:modified>
</cp:coreProperties>
</file>