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1"/>
  </p:notesMasterIdLst>
  <p:sldIdLst>
    <p:sldId id="309" r:id="rId2"/>
    <p:sldId id="327" r:id="rId3"/>
    <p:sldId id="536" r:id="rId4"/>
    <p:sldId id="357" r:id="rId5"/>
    <p:sldId id="338" r:id="rId6"/>
    <p:sldId id="345" r:id="rId7"/>
    <p:sldId id="348" r:id="rId8"/>
    <p:sldId id="350" r:id="rId9"/>
    <p:sldId id="351" r:id="rId10"/>
    <p:sldId id="352" r:id="rId11"/>
    <p:sldId id="334" r:id="rId12"/>
    <p:sldId id="522" r:id="rId13"/>
    <p:sldId id="337" r:id="rId14"/>
    <p:sldId id="527" r:id="rId15"/>
    <p:sldId id="525" r:id="rId16"/>
    <p:sldId id="526" r:id="rId17"/>
    <p:sldId id="528" r:id="rId18"/>
    <p:sldId id="262" r:id="rId19"/>
    <p:sldId id="293"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85B"/>
    <a:srgbClr val="9C1692"/>
    <a:srgbClr val="DE0B3E"/>
    <a:srgbClr val="E876B8"/>
    <a:srgbClr val="FFCCFF"/>
    <a:srgbClr val="706E57"/>
    <a:srgbClr val="FF0066"/>
    <a:srgbClr val="FC1C1D"/>
    <a:srgbClr val="0F0F11"/>
    <a:srgbClr val="D99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2607" autoAdjust="0"/>
  </p:normalViewPr>
  <p:slideViewPr>
    <p:cSldViewPr snapToGrid="0">
      <p:cViewPr varScale="1">
        <p:scale>
          <a:sx n="78" d="100"/>
          <a:sy n="78" d="100"/>
        </p:scale>
        <p:origin x="998" y="62"/>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15EB-B4DF-4C38-A7A1-E32E5B8DD491}" type="datetimeFigureOut">
              <a:rPr lang="en-SG" smtClean="0"/>
              <a:t>26/4/2026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69D9D-A492-4B6A-9DEA-4E25D526E6F5}" type="slidenum">
              <a:rPr lang="en-SG" smtClean="0"/>
              <a:t>‹#›</a:t>
            </a:fld>
            <a:endParaRPr lang="en-SG"/>
          </a:p>
        </p:txBody>
      </p:sp>
    </p:spTree>
    <p:extLst>
      <p:ext uri="{BB962C8B-B14F-4D97-AF65-F5344CB8AC3E}">
        <p14:creationId xmlns:p14="http://schemas.microsoft.com/office/powerpoint/2010/main" val="1939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17</a:t>
            </a:fld>
            <a:endParaRPr lang="en-SG"/>
          </a:p>
        </p:txBody>
      </p:sp>
    </p:spTree>
    <p:extLst>
      <p:ext uri="{BB962C8B-B14F-4D97-AF65-F5344CB8AC3E}">
        <p14:creationId xmlns:p14="http://schemas.microsoft.com/office/powerpoint/2010/main" val="227515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18</a:t>
            </a:fld>
            <a:endParaRPr lang="en-SG"/>
          </a:p>
        </p:txBody>
      </p:sp>
    </p:spTree>
    <p:extLst>
      <p:ext uri="{BB962C8B-B14F-4D97-AF65-F5344CB8AC3E}">
        <p14:creationId xmlns:p14="http://schemas.microsoft.com/office/powerpoint/2010/main" val="202716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a:t>
            </a:r>
            <a:endParaRPr lang="en-SG" sz="1800" dirty="0">
              <a:effectLst/>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19</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20666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7</a:t>
            </a:fld>
            <a:endParaRPr lang="en-SG"/>
          </a:p>
        </p:txBody>
      </p:sp>
    </p:spTree>
    <p:extLst>
      <p:ext uri="{BB962C8B-B14F-4D97-AF65-F5344CB8AC3E}">
        <p14:creationId xmlns:p14="http://schemas.microsoft.com/office/powerpoint/2010/main" val="6928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8</a:t>
            </a:fld>
            <a:endParaRPr lang="en-SG"/>
          </a:p>
        </p:txBody>
      </p:sp>
    </p:spTree>
    <p:extLst>
      <p:ext uri="{BB962C8B-B14F-4D97-AF65-F5344CB8AC3E}">
        <p14:creationId xmlns:p14="http://schemas.microsoft.com/office/powerpoint/2010/main" val="142991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9</a:t>
            </a:fld>
            <a:endParaRPr lang="en-SG"/>
          </a:p>
        </p:txBody>
      </p:sp>
    </p:spTree>
    <p:extLst>
      <p:ext uri="{BB962C8B-B14F-4D97-AF65-F5344CB8AC3E}">
        <p14:creationId xmlns:p14="http://schemas.microsoft.com/office/powerpoint/2010/main" val="1251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10</a:t>
            </a:fld>
            <a:endParaRPr lang="en-SG"/>
          </a:p>
        </p:txBody>
      </p:sp>
    </p:spTree>
    <p:extLst>
      <p:ext uri="{BB962C8B-B14F-4D97-AF65-F5344CB8AC3E}">
        <p14:creationId xmlns:p14="http://schemas.microsoft.com/office/powerpoint/2010/main" val="19042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11</a:t>
            </a:fld>
            <a:endParaRPr lang="en-SG"/>
          </a:p>
        </p:txBody>
      </p:sp>
    </p:spTree>
    <p:extLst>
      <p:ext uri="{BB962C8B-B14F-4D97-AF65-F5344CB8AC3E}">
        <p14:creationId xmlns:p14="http://schemas.microsoft.com/office/powerpoint/2010/main" val="207295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12</a:t>
            </a:fld>
            <a:endParaRPr lang="en-SG"/>
          </a:p>
        </p:txBody>
      </p:sp>
    </p:spTree>
    <p:extLst>
      <p:ext uri="{BB962C8B-B14F-4D97-AF65-F5344CB8AC3E}">
        <p14:creationId xmlns:p14="http://schemas.microsoft.com/office/powerpoint/2010/main" val="270351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13</a:t>
            </a:fld>
            <a:endParaRPr lang="zh-CN" altLang="en-US"/>
          </a:p>
        </p:txBody>
      </p:sp>
    </p:spTree>
    <p:extLst>
      <p:ext uri="{BB962C8B-B14F-4D97-AF65-F5344CB8AC3E}">
        <p14:creationId xmlns:p14="http://schemas.microsoft.com/office/powerpoint/2010/main" val="203197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F983A39-90D4-44B9-9497-1369A311637D}" type="datetimeFigureOut">
              <a:rPr lang="en-SG" smtClean="0"/>
              <a:t>26/4/2026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8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26/4/2026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592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26/4/2026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0840656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1749314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4/26/2026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2125117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26/4/2026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453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83A39-90D4-44B9-9497-1369A311637D}" type="datetimeFigureOut">
              <a:rPr lang="en-SG" smtClean="0"/>
              <a:t>26/4/2026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83A39-90D4-44B9-9497-1369A311637D}" type="datetimeFigureOut">
              <a:rPr lang="en-SG" smtClean="0"/>
              <a:t>26/4/2026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4459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983A39-90D4-44B9-9497-1369A311637D}" type="datetimeFigureOut">
              <a:rPr lang="en-SG" smtClean="0"/>
              <a:t>26/4/2026</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2813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983A39-90D4-44B9-9497-1369A311637D}" type="datetimeFigureOut">
              <a:rPr lang="en-SG" smtClean="0"/>
              <a:t>26/4/2026</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677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83A39-90D4-44B9-9497-1369A311637D}" type="datetimeFigureOut">
              <a:rPr lang="en-SG" smtClean="0"/>
              <a:t>26/4/2026</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19629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26/4/2026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7905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26/4/2026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983A39-90D4-44B9-9497-1369A311637D}" type="datetimeFigureOut">
              <a:rPr lang="en-SG" smtClean="0"/>
              <a:t>26/4/2026</a:t>
            </a:fld>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6B7495-E270-46B7-8F15-55FA3E0C28EA}" type="slidenum">
              <a:rPr lang="en-SG" smtClean="0"/>
              <a:t>‹#›</a:t>
            </a:fld>
            <a:endParaRPr lang="en-S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29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80000"/>
        </a:lnSpc>
        <a:spcBef>
          <a:spcPct val="0"/>
        </a:spcBef>
        <a:buNone/>
        <a:defRPr sz="5000" b="0" i="0" u="none"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b="0" i="0" u="none"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7.wdp"/><Relationship Id="rId18" Type="http://schemas.openxmlformats.org/officeDocument/2006/relationships/image" Target="../media/image35.png"/><Relationship Id="rId3" Type="http://schemas.openxmlformats.org/officeDocument/2006/relationships/image" Target="../media/image27.png"/><Relationship Id="rId7" Type="http://schemas.microsoft.com/office/2007/relationships/hdphoto" Target="../media/hdphoto12.wdp"/><Relationship Id="rId12" Type="http://schemas.openxmlformats.org/officeDocument/2006/relationships/image" Target="../media/image32.png"/><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11.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37.png"/><Relationship Id="rId19" Type="http://schemas.microsoft.com/office/2007/relationships/hdphoto" Target="../media/hdphoto10.wdp"/><Relationship Id="rId4" Type="http://schemas.openxmlformats.org/officeDocument/2006/relationships/image" Target="../media/image28.png"/><Relationship Id="rId9" Type="http://schemas.microsoft.com/office/2007/relationships/hdphoto" Target="../media/hdphoto4.wdp"/><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7.wdp"/><Relationship Id="rId18" Type="http://schemas.openxmlformats.org/officeDocument/2006/relationships/image" Target="../media/image35.png"/><Relationship Id="rId3" Type="http://schemas.openxmlformats.org/officeDocument/2006/relationships/image" Target="../media/image27.png"/><Relationship Id="rId21" Type="http://schemas.openxmlformats.org/officeDocument/2006/relationships/image" Target="../media/image37.png"/><Relationship Id="rId7" Type="http://schemas.microsoft.com/office/2007/relationships/hdphoto" Target="../media/hdphoto4.wdp"/><Relationship Id="rId12" Type="http://schemas.openxmlformats.org/officeDocument/2006/relationships/image" Target="../media/image32.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31.png"/><Relationship Id="rId19" Type="http://schemas.microsoft.com/office/2007/relationships/hdphoto" Target="../media/hdphoto10.wdp"/><Relationship Id="rId4" Type="http://schemas.openxmlformats.org/officeDocument/2006/relationships/image" Target="../media/image28.png"/><Relationship Id="rId9" Type="http://schemas.microsoft.com/office/2007/relationships/hdphoto" Target="../media/hdphoto5.wdp"/><Relationship Id="rId14" Type="http://schemas.openxmlformats.org/officeDocument/2006/relationships/image" Target="../media/image33.png"/><Relationship Id="rId22" Type="http://schemas.microsoft.com/office/2007/relationships/hdphoto" Target="../media/hdphoto11.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0.wdp"/><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35.png"/><Relationship Id="rId17" Type="http://schemas.microsoft.com/office/2007/relationships/hdphoto" Target="../media/hdphoto11.wdp"/><Relationship Id="rId25" Type="http://schemas.microsoft.com/office/2007/relationships/hdphoto" Target="../media/hdphoto9.wdp"/><Relationship Id="rId2" Type="http://schemas.openxmlformats.org/officeDocument/2006/relationships/audio" Target="../media/media1.mp3"/><Relationship Id="rId16" Type="http://schemas.openxmlformats.org/officeDocument/2006/relationships/image" Target="../media/image37.pn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5.wdp"/><Relationship Id="rId24" Type="http://schemas.openxmlformats.org/officeDocument/2006/relationships/image" Target="../media/image34.png"/><Relationship Id="rId5" Type="http://schemas.openxmlformats.org/officeDocument/2006/relationships/image" Target="../media/image27.png"/><Relationship Id="rId15" Type="http://schemas.openxmlformats.org/officeDocument/2006/relationships/image" Target="../media/image36.png"/><Relationship Id="rId23" Type="http://schemas.microsoft.com/office/2007/relationships/hdphoto" Target="../media/hdphoto7.wdp"/><Relationship Id="rId10" Type="http://schemas.openxmlformats.org/officeDocument/2006/relationships/image" Target="../media/image30.png"/><Relationship Id="rId19" Type="http://schemas.microsoft.com/office/2007/relationships/hdphoto" Target="../media/hdphoto8.wdp"/><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38.png"/><Relationship Id="rId2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7709" y="4595"/>
            <a:ext cx="12219709"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11681" y="79253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12" name="Text Box 8">
            <a:extLst>
              <a:ext uri="{FF2B5EF4-FFF2-40B4-BE49-F238E27FC236}">
                <a16:creationId xmlns:a16="http://schemas.microsoft.com/office/drawing/2014/main" id="{F72886D9-A928-4E2E-A449-1C86649C75CE}"/>
              </a:ext>
            </a:extLst>
          </p:cNvPr>
          <p:cNvSpPr txBox="1">
            <a:spLocks noChangeArrowheads="1"/>
          </p:cNvSpPr>
          <p:nvPr/>
        </p:nvSpPr>
        <p:spPr bwMode="auto">
          <a:xfrm>
            <a:off x="3613945" y="4271799"/>
            <a:ext cx="5822214" cy="58477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DE0B3E"/>
                </a:solidFill>
                <a:latin typeface="Times New Roman" panose="02020603050405020304" pitchFamily="18" charset="0"/>
              </a:rPr>
              <a:t>Đề</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tài</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Thơ</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Chiếc</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cầu</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mới</a:t>
            </a:r>
            <a:r>
              <a:rPr lang="en-US" altLang="en-US" sz="3200" b="1" dirty="0">
                <a:solidFill>
                  <a:srgbClr val="DE0B3E"/>
                </a:solidFill>
                <a:latin typeface="Times New Roman" panose="02020603050405020304" pitchFamily="18" charset="0"/>
              </a:rPr>
              <a:t>”</a:t>
            </a:r>
            <a:endParaRPr lang="en-US" altLang="en-US" sz="3200" dirty="0">
              <a:solidFill>
                <a:srgbClr val="DE0B3E"/>
              </a:solidFill>
              <a:latin typeface="Times New Roman" panose="02020603050405020304" pitchFamily="18" charset="0"/>
            </a:endParaRPr>
          </a:p>
        </p:txBody>
      </p:sp>
      <p:sp>
        <p:nvSpPr>
          <p:cNvPr id="15" name="TextBox 14">
            <a:extLst>
              <a:ext uri="{FF2B5EF4-FFF2-40B4-BE49-F238E27FC236}">
                <a16:creationId xmlns:a16="http://schemas.microsoft.com/office/drawing/2014/main" id="{3E579070-4299-4B31-876A-813F065D2B69}"/>
              </a:ext>
            </a:extLst>
          </p:cNvPr>
          <p:cNvSpPr txBox="1"/>
          <p:nvPr/>
        </p:nvSpPr>
        <p:spPr>
          <a:xfrm>
            <a:off x="3717809" y="5022872"/>
            <a:ext cx="5426643" cy="523220"/>
          </a:xfrm>
          <a:prstGeom prst="rect">
            <a:avLst/>
          </a:prstGeom>
          <a:noFill/>
        </p:spPr>
        <p:txBody>
          <a:bodyPr wrap="square" rtlCol="0">
            <a:spAutoFit/>
          </a:bodyPr>
          <a:lstStyle/>
          <a:p>
            <a:pPr algn="ctr"/>
            <a:r>
              <a:rPr lang="en-US" sz="2800" b="1" dirty="0" err="1">
                <a:solidFill>
                  <a:srgbClr val="9C1692"/>
                </a:solidFill>
                <a:latin typeface="Times New Roman" panose="02020603050405020304" pitchFamily="18" charset="0"/>
                <a:cs typeface="Times New Roman" panose="02020603050405020304" pitchFamily="18" charset="0"/>
              </a:rPr>
              <a:t>Độ</a:t>
            </a:r>
            <a:r>
              <a:rPr lang="en-US" sz="2800" b="1" dirty="0">
                <a:solidFill>
                  <a:srgbClr val="9C1692"/>
                </a:solidFill>
                <a:latin typeface="Times New Roman" panose="02020603050405020304" pitchFamily="18" charset="0"/>
                <a:cs typeface="Times New Roman" panose="02020603050405020304" pitchFamily="18" charset="0"/>
              </a:rPr>
              <a:t> </a:t>
            </a:r>
            <a:r>
              <a:rPr lang="en-US" sz="2800" b="1" dirty="0" err="1">
                <a:solidFill>
                  <a:srgbClr val="9C1692"/>
                </a:solidFill>
                <a:latin typeface="Times New Roman" panose="02020603050405020304" pitchFamily="18" charset="0"/>
                <a:cs typeface="Times New Roman" panose="02020603050405020304" pitchFamily="18" charset="0"/>
              </a:rPr>
              <a:t>tuổi</a:t>
            </a:r>
            <a:r>
              <a:rPr lang="en-US" sz="2800" b="1" dirty="0">
                <a:solidFill>
                  <a:srgbClr val="9C1692"/>
                </a:solidFill>
                <a:latin typeface="Times New Roman" panose="02020603050405020304" pitchFamily="18" charset="0"/>
                <a:cs typeface="Times New Roman" panose="02020603050405020304" pitchFamily="18" charset="0"/>
              </a:rPr>
              <a:t>: 4</a:t>
            </a:r>
            <a:r>
              <a:rPr lang="en-US" sz="2800" b="1" dirty="0" smtClean="0">
                <a:solidFill>
                  <a:srgbClr val="9C1692"/>
                </a:solidFill>
                <a:latin typeface="Times New Roman" panose="02020603050405020304" pitchFamily="18" charset="0"/>
                <a:cs typeface="Times New Roman" panose="02020603050405020304" pitchFamily="18" charset="0"/>
              </a:rPr>
              <a:t> - 5 </a:t>
            </a:r>
            <a:r>
              <a:rPr lang="en-US" sz="2800" b="1" dirty="0" err="1">
                <a:solidFill>
                  <a:srgbClr val="9C1692"/>
                </a:solidFill>
                <a:latin typeface="Times New Roman" panose="02020603050405020304" pitchFamily="18" charset="0"/>
                <a:cs typeface="Times New Roman" panose="02020603050405020304" pitchFamily="18" charset="0"/>
              </a:rPr>
              <a:t>tuổi</a:t>
            </a:r>
            <a:endParaRPr lang="en-SG" sz="2800" b="1" dirty="0">
              <a:solidFill>
                <a:srgbClr val="9C1692"/>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par>
                                <p:cTn id="16" presetID="26"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80">
                                          <p:stCondLst>
                                            <p:cond delay="0"/>
                                          </p:stCondLst>
                                        </p:cTn>
                                        <p:tgtEl>
                                          <p:spTgt spid="12"/>
                                        </p:tgtEl>
                                      </p:cBhvr>
                                    </p:animEffect>
                                    <p:anim calcmode="lin" valueType="num">
                                      <p:cBhvr>
                                        <p:cTn id="1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4" dur="26">
                                          <p:stCondLst>
                                            <p:cond delay="650"/>
                                          </p:stCondLst>
                                        </p:cTn>
                                        <p:tgtEl>
                                          <p:spTgt spid="12"/>
                                        </p:tgtEl>
                                      </p:cBhvr>
                                      <p:to x="100000" y="60000"/>
                                    </p:animScale>
                                    <p:animScale>
                                      <p:cBhvr>
                                        <p:cTn id="25" dur="166" decel="50000">
                                          <p:stCondLst>
                                            <p:cond delay="676"/>
                                          </p:stCondLst>
                                        </p:cTn>
                                        <p:tgtEl>
                                          <p:spTgt spid="12"/>
                                        </p:tgtEl>
                                      </p:cBhvr>
                                      <p:to x="100000" y="100000"/>
                                    </p:animScale>
                                    <p:animScale>
                                      <p:cBhvr>
                                        <p:cTn id="26" dur="26">
                                          <p:stCondLst>
                                            <p:cond delay="1312"/>
                                          </p:stCondLst>
                                        </p:cTn>
                                        <p:tgtEl>
                                          <p:spTgt spid="12"/>
                                        </p:tgtEl>
                                      </p:cBhvr>
                                      <p:to x="100000" y="80000"/>
                                    </p:animScale>
                                    <p:animScale>
                                      <p:cBhvr>
                                        <p:cTn id="27" dur="166" decel="50000">
                                          <p:stCondLst>
                                            <p:cond delay="1338"/>
                                          </p:stCondLst>
                                        </p:cTn>
                                        <p:tgtEl>
                                          <p:spTgt spid="12"/>
                                        </p:tgtEl>
                                      </p:cBhvr>
                                      <p:to x="100000" y="100000"/>
                                    </p:animScale>
                                    <p:animScale>
                                      <p:cBhvr>
                                        <p:cTn id="28" dur="26">
                                          <p:stCondLst>
                                            <p:cond delay="1642"/>
                                          </p:stCondLst>
                                        </p:cTn>
                                        <p:tgtEl>
                                          <p:spTgt spid="12"/>
                                        </p:tgtEl>
                                      </p:cBhvr>
                                      <p:to x="100000" y="90000"/>
                                    </p:animScale>
                                    <p:animScale>
                                      <p:cBhvr>
                                        <p:cTn id="29" dur="166" decel="50000">
                                          <p:stCondLst>
                                            <p:cond delay="1668"/>
                                          </p:stCondLst>
                                        </p:cTn>
                                        <p:tgtEl>
                                          <p:spTgt spid="12"/>
                                        </p:tgtEl>
                                      </p:cBhvr>
                                      <p:to x="100000" y="100000"/>
                                    </p:animScale>
                                    <p:animScale>
                                      <p:cBhvr>
                                        <p:cTn id="30" dur="26">
                                          <p:stCondLst>
                                            <p:cond delay="1808"/>
                                          </p:stCondLst>
                                        </p:cTn>
                                        <p:tgtEl>
                                          <p:spTgt spid="12"/>
                                        </p:tgtEl>
                                      </p:cBhvr>
                                      <p:to x="100000" y="95000"/>
                                    </p:animScale>
                                    <p:animScale>
                                      <p:cBhvr>
                                        <p:cTn id="31" dur="166" decel="50000">
                                          <p:stCondLst>
                                            <p:cond delay="1834"/>
                                          </p:stCondLst>
                                        </p:cTn>
                                        <p:tgtEl>
                                          <p:spTgt spid="12"/>
                                        </p:tgtEl>
                                      </p:cBhvr>
                                      <p:to x="100000" y="100000"/>
                                    </p:animScale>
                                  </p:childTnLst>
                                </p:cTn>
                              </p:par>
                              <p:par>
                                <p:cTn id="32" presetID="14" presetClass="entr" presetSubtype="10"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79917" y="5042373"/>
            <a:ext cx="12717615"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7599" y="2817643"/>
            <a:ext cx="12645298" cy="2893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339008" y="3155202"/>
            <a:ext cx="12717616" cy="97629"/>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102635" y="2846574"/>
            <a:ext cx="12456365"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97791" y="3196981"/>
            <a:ext cx="12717616" cy="575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102635" y="672356"/>
            <a:ext cx="1254033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02635" y="4419600"/>
            <a:ext cx="12540334" cy="3048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02635" y="4724400"/>
            <a:ext cx="12540333"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102635" y="1218823"/>
            <a:ext cx="12456366"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669696" y="575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02635" y="3257157"/>
            <a:ext cx="12456365" cy="1183532"/>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279917" y="1598084"/>
            <a:ext cx="12717616"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95149" y="37646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478" y="3429795"/>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5260652" y="1053356"/>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5781" y="502821"/>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5961224" y="2838463"/>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368644" y="-69016"/>
            <a:ext cx="1249586" cy="176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858E3-04CD-4833-BAAB-B7F8BADFFEA6}"/>
              </a:ext>
            </a:extLst>
          </p:cNvPr>
          <p:cNvSpPr txBox="1"/>
          <p:nvPr/>
        </p:nvSpPr>
        <p:spPr>
          <a:xfrm>
            <a:off x="80728" y="1470684"/>
            <a:ext cx="5434397" cy="1200329"/>
          </a:xfrm>
          <a:prstGeom prst="rect">
            <a:avLst/>
          </a:prstGeom>
          <a:noFill/>
        </p:spPr>
        <p:txBody>
          <a:bodyPr wrap="square" rtlCol="0">
            <a:spAutoFit/>
          </a:bodyPr>
          <a:lstStyle/>
          <a:p>
            <a:r>
              <a:rPr lang="vi-VN" sz="3600" b="1" i="0" dirty="0">
                <a:solidFill>
                  <a:srgbClr val="002060"/>
                </a:solidFill>
                <a:effectLst/>
                <a:latin typeface="Times New Roman" panose="02020603050405020304" pitchFamily="18" charset="0"/>
                <a:cs typeface="Times New Roman" panose="02020603050405020304" pitchFamily="18" charset="0"/>
              </a:rPr>
              <a:t>Cùng cười hớn hở</a:t>
            </a:r>
            <a:br>
              <a:rPr lang="vi-VN" sz="3600" b="1" i="0" dirty="0">
                <a:solidFill>
                  <a:srgbClr val="002060"/>
                </a:solidFill>
                <a:effectLst/>
                <a:latin typeface="Times New Roman" panose="02020603050405020304" pitchFamily="18" charset="0"/>
                <a:cs typeface="Times New Roman" panose="02020603050405020304" pitchFamily="18" charset="0"/>
              </a:rPr>
            </a:br>
            <a:r>
              <a:rPr lang="vi-VN" sz="3600" b="1" i="0" dirty="0">
                <a:solidFill>
                  <a:srgbClr val="002060"/>
                </a:solidFill>
                <a:effectLst/>
                <a:latin typeface="Times New Roman" panose="02020603050405020304" pitchFamily="18" charset="0"/>
                <a:cs typeface="Times New Roman" panose="02020603050405020304" pitchFamily="18" charset="0"/>
              </a:rPr>
              <a:t>Nhìn chiếc cầu dài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7" name="Line 50">
            <a:extLst>
              <a:ext uri="{FF2B5EF4-FFF2-40B4-BE49-F238E27FC236}">
                <a16:creationId xmlns:a16="http://schemas.microsoft.com/office/drawing/2014/main" id="{2980D4B1-DBB9-4907-B68C-6F459E49EECA}"/>
              </a:ext>
            </a:extLst>
          </p:cNvPr>
          <p:cNvSpPr>
            <a:spLocks noChangeShapeType="1"/>
          </p:cNvSpPr>
          <p:nvPr/>
        </p:nvSpPr>
        <p:spPr bwMode="auto">
          <a:xfrm flipH="1">
            <a:off x="1307815" y="2841673"/>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6B7D2102-A258-4D5B-8BAB-86754AA908C0}"/>
              </a:ext>
            </a:extLst>
          </p:cNvPr>
          <p:cNvSpPr>
            <a:spLocks noChangeShapeType="1"/>
          </p:cNvSpPr>
          <p:nvPr/>
        </p:nvSpPr>
        <p:spPr bwMode="auto">
          <a:xfrm flipH="1">
            <a:off x="863030" y="28352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B121410F-E365-476C-AF8F-81C5B10B2537}"/>
              </a:ext>
            </a:extLst>
          </p:cNvPr>
          <p:cNvSpPr>
            <a:spLocks noChangeShapeType="1"/>
          </p:cNvSpPr>
          <p:nvPr/>
        </p:nvSpPr>
        <p:spPr bwMode="auto">
          <a:xfrm flipH="1">
            <a:off x="436544"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50">
            <a:extLst>
              <a:ext uri="{FF2B5EF4-FFF2-40B4-BE49-F238E27FC236}">
                <a16:creationId xmlns:a16="http://schemas.microsoft.com/office/drawing/2014/main" id="{501C4DBE-263E-422E-B336-2F36A843EC4A}"/>
              </a:ext>
            </a:extLst>
          </p:cNvPr>
          <p:cNvSpPr>
            <a:spLocks noChangeShapeType="1"/>
          </p:cNvSpPr>
          <p:nvPr/>
        </p:nvSpPr>
        <p:spPr bwMode="auto">
          <a:xfrm flipH="1">
            <a:off x="29975" y="2859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0">
            <a:extLst>
              <a:ext uri="{FF2B5EF4-FFF2-40B4-BE49-F238E27FC236}">
                <a16:creationId xmlns:a16="http://schemas.microsoft.com/office/drawing/2014/main" id="{29986487-E8AA-4C19-BDB5-5BFB616FC775}"/>
              </a:ext>
            </a:extLst>
          </p:cNvPr>
          <p:cNvSpPr>
            <a:spLocks noChangeShapeType="1"/>
          </p:cNvSpPr>
          <p:nvPr/>
        </p:nvSpPr>
        <p:spPr bwMode="auto">
          <a:xfrm flipH="1">
            <a:off x="10807985" y="282643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0">
            <a:extLst>
              <a:ext uri="{FF2B5EF4-FFF2-40B4-BE49-F238E27FC236}">
                <a16:creationId xmlns:a16="http://schemas.microsoft.com/office/drawing/2014/main" id="{BC39A5B2-A1F3-4505-93AD-AF8331BA114A}"/>
              </a:ext>
            </a:extLst>
          </p:cNvPr>
          <p:cNvSpPr>
            <a:spLocks noChangeShapeType="1"/>
          </p:cNvSpPr>
          <p:nvPr/>
        </p:nvSpPr>
        <p:spPr bwMode="auto">
          <a:xfrm flipH="1">
            <a:off x="11690303"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0">
            <a:extLst>
              <a:ext uri="{FF2B5EF4-FFF2-40B4-BE49-F238E27FC236}">
                <a16:creationId xmlns:a16="http://schemas.microsoft.com/office/drawing/2014/main" id="{95D00C70-F3BA-4BC6-823E-E9B3DB7EBADA}"/>
              </a:ext>
            </a:extLst>
          </p:cNvPr>
          <p:cNvSpPr>
            <a:spLocks noChangeShapeType="1"/>
          </p:cNvSpPr>
          <p:nvPr/>
        </p:nvSpPr>
        <p:spPr bwMode="auto">
          <a:xfrm flipH="1">
            <a:off x="11247707" y="280513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0">
            <a:extLst>
              <a:ext uri="{FF2B5EF4-FFF2-40B4-BE49-F238E27FC236}">
                <a16:creationId xmlns:a16="http://schemas.microsoft.com/office/drawing/2014/main" id="{0F30ADF7-9BFB-45AF-8952-B05AA791C756}"/>
              </a:ext>
            </a:extLst>
          </p:cNvPr>
          <p:cNvSpPr>
            <a:spLocks noChangeShapeType="1"/>
          </p:cNvSpPr>
          <p:nvPr/>
        </p:nvSpPr>
        <p:spPr bwMode="auto">
          <a:xfrm flipH="1">
            <a:off x="12093246" y="281165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
            <a:extLst>
              <a:ext uri="{FF2B5EF4-FFF2-40B4-BE49-F238E27FC236}">
                <a16:creationId xmlns:a16="http://schemas.microsoft.com/office/drawing/2014/main" id="{D5A68767-B33E-4C63-9FCE-61031D9440F7}"/>
              </a:ext>
            </a:extLst>
          </p:cNvPr>
          <p:cNvSpPr>
            <a:spLocks noChangeShapeType="1"/>
          </p:cNvSpPr>
          <p:nvPr/>
        </p:nvSpPr>
        <p:spPr bwMode="auto">
          <a:xfrm>
            <a:off x="1263170"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17">
            <a:extLst>
              <a:ext uri="{FF2B5EF4-FFF2-40B4-BE49-F238E27FC236}">
                <a16:creationId xmlns:a16="http://schemas.microsoft.com/office/drawing/2014/main" id="{A9EF81BA-BB39-4D23-961F-089575290855}"/>
              </a:ext>
            </a:extLst>
          </p:cNvPr>
          <p:cNvSpPr>
            <a:spLocks noChangeShapeType="1"/>
          </p:cNvSpPr>
          <p:nvPr/>
        </p:nvSpPr>
        <p:spPr bwMode="auto">
          <a:xfrm>
            <a:off x="721567"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17">
            <a:extLst>
              <a:ext uri="{FF2B5EF4-FFF2-40B4-BE49-F238E27FC236}">
                <a16:creationId xmlns:a16="http://schemas.microsoft.com/office/drawing/2014/main" id="{A3F78E84-E841-4C82-9302-1034A92F4CFE}"/>
              </a:ext>
            </a:extLst>
          </p:cNvPr>
          <p:cNvSpPr>
            <a:spLocks noChangeShapeType="1"/>
          </p:cNvSpPr>
          <p:nvPr/>
        </p:nvSpPr>
        <p:spPr bwMode="auto">
          <a:xfrm>
            <a:off x="138445" y="716201"/>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17">
            <a:extLst>
              <a:ext uri="{FF2B5EF4-FFF2-40B4-BE49-F238E27FC236}">
                <a16:creationId xmlns:a16="http://schemas.microsoft.com/office/drawing/2014/main" id="{E6E677E4-A892-4D12-8FB8-40F1699E239A}"/>
              </a:ext>
            </a:extLst>
          </p:cNvPr>
          <p:cNvSpPr>
            <a:spLocks noChangeShapeType="1"/>
          </p:cNvSpPr>
          <p:nvPr/>
        </p:nvSpPr>
        <p:spPr bwMode="auto">
          <a:xfrm>
            <a:off x="10804627" y="708388"/>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17">
            <a:extLst>
              <a:ext uri="{FF2B5EF4-FFF2-40B4-BE49-F238E27FC236}">
                <a16:creationId xmlns:a16="http://schemas.microsoft.com/office/drawing/2014/main" id="{831649F1-5E0F-499A-9517-0345F83E147A}"/>
              </a:ext>
            </a:extLst>
          </p:cNvPr>
          <p:cNvSpPr>
            <a:spLocks noChangeShapeType="1"/>
          </p:cNvSpPr>
          <p:nvPr/>
        </p:nvSpPr>
        <p:spPr bwMode="auto">
          <a:xfrm>
            <a:off x="11376374"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17">
            <a:extLst>
              <a:ext uri="{FF2B5EF4-FFF2-40B4-BE49-F238E27FC236}">
                <a16:creationId xmlns:a16="http://schemas.microsoft.com/office/drawing/2014/main" id="{8FAE0EFE-65D3-4298-8AE7-EB6341553652}"/>
              </a:ext>
            </a:extLst>
          </p:cNvPr>
          <p:cNvSpPr>
            <a:spLocks noChangeShapeType="1"/>
          </p:cNvSpPr>
          <p:nvPr/>
        </p:nvSpPr>
        <p:spPr bwMode="auto">
          <a:xfrm>
            <a:off x="11955865" y="716200"/>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Rectangle 143">
            <a:extLst>
              <a:ext uri="{FF2B5EF4-FFF2-40B4-BE49-F238E27FC236}">
                <a16:creationId xmlns:a16="http://schemas.microsoft.com/office/drawing/2014/main" id="{C3AD73F6-2B46-48B2-84AF-C7FECAF2408E}"/>
              </a:ext>
            </a:extLst>
          </p:cNvPr>
          <p:cNvSpPr/>
          <p:nvPr/>
        </p:nvSpPr>
        <p:spPr>
          <a:xfrm>
            <a:off x="11448878" y="210489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0B2DC61-3D0E-4E14-9274-BCE1C754E30F}"/>
              </a:ext>
            </a:extLst>
          </p:cNvPr>
          <p:cNvSpPr/>
          <p:nvPr/>
        </p:nvSpPr>
        <p:spPr>
          <a:xfrm>
            <a:off x="-713981" y="3750688"/>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3C8105D-4AAB-489D-A4C7-F923622E0501}"/>
              </a:ext>
            </a:extLst>
          </p:cNvPr>
          <p:cNvSpPr/>
          <p:nvPr/>
        </p:nvSpPr>
        <p:spPr>
          <a:xfrm>
            <a:off x="-1056646" y="206050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FF1F1B-88B7-41AC-803E-4BBB834872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FAC67CD-49F8-44B3-BFD6-D71C9677FAA7}"/>
              </a:ext>
            </a:extLst>
          </p:cNvPr>
          <p:cNvSpPr/>
          <p:nvPr/>
        </p:nvSpPr>
        <p:spPr>
          <a:xfrm>
            <a:off x="11429000"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ne 58">
            <a:extLst>
              <a:ext uri="{FF2B5EF4-FFF2-40B4-BE49-F238E27FC236}">
                <a16:creationId xmlns:a16="http://schemas.microsoft.com/office/drawing/2014/main" id="{AA8E4E0A-6094-4050-BC7B-F0B7A51F6DED}"/>
              </a:ext>
            </a:extLst>
          </p:cNvPr>
          <p:cNvSpPr>
            <a:spLocks noChangeShapeType="1"/>
          </p:cNvSpPr>
          <p:nvPr/>
        </p:nvSpPr>
        <p:spPr bwMode="auto">
          <a:xfrm>
            <a:off x="13824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58">
            <a:extLst>
              <a:ext uri="{FF2B5EF4-FFF2-40B4-BE49-F238E27FC236}">
                <a16:creationId xmlns:a16="http://schemas.microsoft.com/office/drawing/2014/main" id="{DD3B5F09-EA53-4C07-9026-E87B9FC7A7A5}"/>
              </a:ext>
            </a:extLst>
          </p:cNvPr>
          <p:cNvSpPr>
            <a:spLocks noChangeShapeType="1"/>
          </p:cNvSpPr>
          <p:nvPr/>
        </p:nvSpPr>
        <p:spPr bwMode="auto">
          <a:xfrm flipH="1">
            <a:off x="1007713" y="4431016"/>
            <a:ext cx="7717" cy="29027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8">
            <a:extLst>
              <a:ext uri="{FF2B5EF4-FFF2-40B4-BE49-F238E27FC236}">
                <a16:creationId xmlns:a16="http://schemas.microsoft.com/office/drawing/2014/main" id="{11D4E8ED-A3DE-42AE-AACD-378552A68289}"/>
              </a:ext>
            </a:extLst>
          </p:cNvPr>
          <p:cNvSpPr>
            <a:spLocks noChangeShapeType="1"/>
          </p:cNvSpPr>
          <p:nvPr/>
        </p:nvSpPr>
        <p:spPr bwMode="auto">
          <a:xfrm>
            <a:off x="588943" y="4440689"/>
            <a:ext cx="8207" cy="28060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58">
            <a:extLst>
              <a:ext uri="{FF2B5EF4-FFF2-40B4-BE49-F238E27FC236}">
                <a16:creationId xmlns:a16="http://schemas.microsoft.com/office/drawing/2014/main" id="{FBD15D15-2C13-4707-AE8D-637F8A358DAD}"/>
              </a:ext>
            </a:extLst>
          </p:cNvPr>
          <p:cNvSpPr>
            <a:spLocks noChangeShapeType="1"/>
          </p:cNvSpPr>
          <p:nvPr/>
        </p:nvSpPr>
        <p:spPr bwMode="auto">
          <a:xfrm>
            <a:off x="174211" y="4443798"/>
            <a:ext cx="16108" cy="2774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8">
            <a:extLst>
              <a:ext uri="{FF2B5EF4-FFF2-40B4-BE49-F238E27FC236}">
                <a16:creationId xmlns:a16="http://schemas.microsoft.com/office/drawing/2014/main" id="{AA44EADA-808B-422E-A727-8C0C564AA6E0}"/>
              </a:ext>
            </a:extLst>
          </p:cNvPr>
          <p:cNvSpPr>
            <a:spLocks noChangeShapeType="1"/>
          </p:cNvSpPr>
          <p:nvPr/>
        </p:nvSpPr>
        <p:spPr bwMode="auto">
          <a:xfrm>
            <a:off x="10960385"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58">
            <a:extLst>
              <a:ext uri="{FF2B5EF4-FFF2-40B4-BE49-F238E27FC236}">
                <a16:creationId xmlns:a16="http://schemas.microsoft.com/office/drawing/2014/main" id="{DCC2CBF9-8814-4008-AA4B-4289A9E4C8BB}"/>
              </a:ext>
            </a:extLst>
          </p:cNvPr>
          <p:cNvSpPr>
            <a:spLocks noChangeShapeType="1"/>
          </p:cNvSpPr>
          <p:nvPr/>
        </p:nvSpPr>
        <p:spPr bwMode="auto">
          <a:xfrm flipH="1">
            <a:off x="11405170" y="4440689"/>
            <a:ext cx="5845" cy="29201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58">
            <a:extLst>
              <a:ext uri="{FF2B5EF4-FFF2-40B4-BE49-F238E27FC236}">
                <a16:creationId xmlns:a16="http://schemas.microsoft.com/office/drawing/2014/main" id="{A09A8E57-273A-4FAE-A919-930DF76EEB48}"/>
              </a:ext>
            </a:extLst>
          </p:cNvPr>
          <p:cNvSpPr>
            <a:spLocks noChangeShapeType="1"/>
          </p:cNvSpPr>
          <p:nvPr/>
        </p:nvSpPr>
        <p:spPr bwMode="auto">
          <a:xfrm>
            <a:off x="12163998" y="442790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8">
            <a:extLst>
              <a:ext uri="{FF2B5EF4-FFF2-40B4-BE49-F238E27FC236}">
                <a16:creationId xmlns:a16="http://schemas.microsoft.com/office/drawing/2014/main" id="{B00E36E6-0216-4A90-88CC-7D29450A9A92}"/>
              </a:ext>
            </a:extLst>
          </p:cNvPr>
          <p:cNvSpPr>
            <a:spLocks noChangeShapeType="1"/>
          </p:cNvSpPr>
          <p:nvPr/>
        </p:nvSpPr>
        <p:spPr bwMode="auto">
          <a:xfrm>
            <a:off x="117991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5143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3776-DCC8-460A-8000-E6957D7037C2}"/>
              </a:ext>
            </a:extLst>
          </p:cNvPr>
          <p:cNvSpPr>
            <a:spLocks noGrp="1"/>
          </p:cNvSpPr>
          <p:nvPr>
            <p:ph type="title"/>
          </p:nvPr>
        </p:nvSpPr>
        <p:spPr/>
        <p:txBody>
          <a:bodyPr/>
          <a:lstStyle/>
          <a:p>
            <a:endParaRPr lang="en-US"/>
          </a:p>
        </p:txBody>
      </p:sp>
      <p:pic>
        <p:nvPicPr>
          <p:cNvPr id="5124" name="Picture 4" descr="phan-tich-ai-da-dat-ten-cho-dong-song2">
            <a:extLst>
              <a:ext uri="{FF2B5EF4-FFF2-40B4-BE49-F238E27FC236}">
                <a16:creationId xmlns:a16="http://schemas.microsoft.com/office/drawing/2014/main" id="{5AFF11CD-3121-4218-8593-C15B644F63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0860A-04AA-4FC7-8E46-7950FA28B0C3}"/>
              </a:ext>
            </a:extLst>
          </p:cNvPr>
          <p:cNvSpPr/>
          <p:nvPr/>
        </p:nvSpPr>
        <p:spPr>
          <a:xfrm>
            <a:off x="771768" y="4228099"/>
            <a:ext cx="914808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Khi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nhìn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chiếc</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cầu</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dài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mọi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người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đã</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khen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ngợi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ai?</a:t>
            </a:r>
          </a:p>
        </p:txBody>
      </p:sp>
    </p:spTree>
    <p:extLst>
      <p:ext uri="{BB962C8B-B14F-4D97-AF65-F5344CB8AC3E}">
        <p14:creationId xmlns:p14="http://schemas.microsoft.com/office/powerpoint/2010/main" val="725591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F1C9D-B3D9-419E-98B5-876F101CD8C7}"/>
              </a:ext>
            </a:extLst>
          </p:cNvPr>
          <p:cNvSpPr/>
          <p:nvPr/>
        </p:nvSpPr>
        <p:spPr>
          <a:xfrm>
            <a:off x="0" y="0"/>
            <a:ext cx="12192000" cy="68579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19080D-0993-48AF-913D-B07A43039013}"/>
              </a:ext>
            </a:extLst>
          </p:cNvPr>
          <p:cNvSpPr txBox="1"/>
          <p:nvPr/>
        </p:nvSpPr>
        <p:spPr>
          <a:xfrm>
            <a:off x="5074202" y="2132553"/>
            <a:ext cx="6596742" cy="2400657"/>
          </a:xfrm>
          <a:prstGeom prst="rect">
            <a:avLst/>
          </a:prstGeom>
          <a:noFill/>
        </p:spPr>
        <p:txBody>
          <a:bodyPr wrap="square" rtlCol="0">
            <a:spAutoFit/>
          </a:bodyPr>
          <a:lstStyle/>
          <a:p>
            <a:pPr algn="ctr"/>
            <a:r>
              <a:rPr lang="vi-VN" sz="4800" b="1" i="0" dirty="0">
                <a:solidFill>
                  <a:srgbClr val="FF0000"/>
                </a:solidFill>
                <a:effectLst/>
                <a:latin typeface="Times New Roman" panose="02020603050405020304" pitchFamily="18" charset="0"/>
                <a:cs typeface="Times New Roman" panose="02020603050405020304" pitchFamily="18" charset="0"/>
              </a:rPr>
              <a:t>Tấm tắc khen tài</a:t>
            </a:r>
            <a:br>
              <a:rPr lang="vi-VN" sz="4800" b="1" i="0" dirty="0">
                <a:solidFill>
                  <a:srgbClr val="FF0000"/>
                </a:solidFill>
                <a:effectLst/>
                <a:latin typeface="Times New Roman" panose="02020603050405020304" pitchFamily="18" charset="0"/>
                <a:cs typeface="Times New Roman" panose="02020603050405020304" pitchFamily="18" charset="0"/>
              </a:rPr>
            </a:br>
            <a:r>
              <a:rPr lang="vi-VN" sz="4800" b="1" i="0" dirty="0">
                <a:solidFill>
                  <a:srgbClr val="FF0000"/>
                </a:solidFill>
                <a:effectLst/>
                <a:latin typeface="Times New Roman" panose="02020603050405020304" pitchFamily="18" charset="0"/>
                <a:cs typeface="Times New Roman" panose="02020603050405020304" pitchFamily="18" charset="0"/>
              </a:rPr>
              <a:t>Công nhân xây </a:t>
            </a:r>
            <a:r>
              <a:rPr lang="vi-VN" sz="4800" b="1" i="0" dirty="0" err="1">
                <a:solidFill>
                  <a:srgbClr val="FF0000"/>
                </a:solidFill>
                <a:effectLst/>
                <a:latin typeface="Times New Roman" panose="02020603050405020304" pitchFamily="18" charset="0"/>
                <a:cs typeface="Times New Roman" panose="02020603050405020304" pitchFamily="18" charset="0"/>
              </a:rPr>
              <a:t>dựng</a:t>
            </a:r>
            <a:endParaRPr lang="vi-VN" sz="4800" b="1" i="0" dirty="0">
              <a:solidFill>
                <a:srgbClr val="FF0000"/>
              </a:solidFill>
              <a:effectLst/>
              <a:latin typeface="Times New Roman" panose="02020603050405020304" pitchFamily="18" charset="0"/>
              <a:cs typeface="Times New Roman" panose="02020603050405020304" pitchFamily="18" charset="0"/>
            </a:endParaRPr>
          </a:p>
          <a:p>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2409" y="202480"/>
            <a:ext cx="4250737" cy="6382340"/>
          </a:xfrm>
        </p:spPr>
      </p:pic>
    </p:spTree>
    <p:extLst>
      <p:ext uri="{BB962C8B-B14F-4D97-AF65-F5344CB8AC3E}">
        <p14:creationId xmlns:p14="http://schemas.microsoft.com/office/powerpoint/2010/main" val="42368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587461" y="2118383"/>
            <a:ext cx="8824686" cy="1938992"/>
          </a:xfrm>
          <a:prstGeom prst="rect">
            <a:avLst/>
          </a:prstGeom>
          <a:noFill/>
        </p:spPr>
        <p:txBody>
          <a:bodyPr wrap="square" rtlCol="0">
            <a:spAutoFit/>
          </a:bodyPr>
          <a:lstStyle/>
          <a:p>
            <a:pPr algn="ctr"/>
            <a:r>
              <a:rPr lang="en-US" sz="6000" b="1" smtClean="0">
                <a:solidFill>
                  <a:srgbClr val="C00000"/>
                </a:solidFill>
                <a:latin typeface="Times New Roman" panose="02020603050405020304" pitchFamily="18" charset="0"/>
                <a:cs typeface="Times New Roman" panose="02020603050405020304" pitchFamily="18" charset="0"/>
              </a:rPr>
              <a:t>Hoạt động 3:</a:t>
            </a:r>
          </a:p>
          <a:p>
            <a:pPr algn="ctr"/>
            <a:r>
              <a:rPr lang="en-US" sz="6000" b="1" smtClean="0">
                <a:solidFill>
                  <a:srgbClr val="C00000"/>
                </a:solidFill>
                <a:latin typeface="Times New Roman" panose="02020603050405020304" pitchFamily="18" charset="0"/>
                <a:cs typeface="Times New Roman" panose="02020603050405020304" pitchFamily="18" charset="0"/>
              </a:rPr>
              <a:t>Cháu đọc thơ</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
        <p:nvSpPr>
          <p:cNvPr id="6" name="Arrow: Chevron 5">
            <a:extLst>
              <a:ext uri="{FF2B5EF4-FFF2-40B4-BE49-F238E27FC236}">
                <a16:creationId xmlns:a16="http://schemas.microsoft.com/office/drawing/2014/main" id="{3D17BB72-8B61-4DA5-9804-8EFE520FB116}"/>
              </a:ext>
            </a:extLst>
          </p:cNvPr>
          <p:cNvSpPr/>
          <p:nvPr/>
        </p:nvSpPr>
        <p:spPr>
          <a:xfrm rot="327592">
            <a:off x="11620500" y="-2409826"/>
            <a:ext cx="5181600" cy="11677650"/>
          </a:xfrm>
          <a:prstGeom prst="chevron">
            <a:avLst/>
          </a:prstGeom>
          <a:solidFill>
            <a:srgbClr val="FC1C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2EFBC51C-CF67-4123-82E7-8B9D996A000D}"/>
              </a:ext>
            </a:extLst>
          </p:cNvPr>
          <p:cNvSpPr/>
          <p:nvPr/>
        </p:nvSpPr>
        <p:spPr>
          <a:xfrm rot="327592">
            <a:off x="11620496" y="-2409827"/>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080D0043-3AC0-4976-B339-E94FB92E54E3}"/>
              </a:ext>
            </a:extLst>
          </p:cNvPr>
          <p:cNvSpPr/>
          <p:nvPr/>
        </p:nvSpPr>
        <p:spPr>
          <a:xfrm rot="327592">
            <a:off x="11620500"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73ADE438-72B5-4F63-92A0-D7753C8993B0}"/>
              </a:ext>
            </a:extLst>
          </p:cNvPr>
          <p:cNvSpPr/>
          <p:nvPr/>
        </p:nvSpPr>
        <p:spPr>
          <a:xfrm rot="327592">
            <a:off x="11620497"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7F894300-F9C7-4AB1-B9BE-F5DBEC7B5AB0}"/>
              </a:ext>
            </a:extLst>
          </p:cNvPr>
          <p:cNvSpPr/>
          <p:nvPr/>
        </p:nvSpPr>
        <p:spPr>
          <a:xfrm rot="327592">
            <a:off x="11620499" y="-2409826"/>
            <a:ext cx="5181600" cy="11677650"/>
          </a:xfrm>
          <a:prstGeom prst="chevron">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hevron 10">
            <a:extLst>
              <a:ext uri="{FF2B5EF4-FFF2-40B4-BE49-F238E27FC236}">
                <a16:creationId xmlns:a16="http://schemas.microsoft.com/office/drawing/2014/main" id="{561E4FC4-60F7-44EE-AEB4-A4254EEDC960}"/>
              </a:ext>
            </a:extLst>
          </p:cNvPr>
          <p:cNvSpPr/>
          <p:nvPr/>
        </p:nvSpPr>
        <p:spPr>
          <a:xfrm rot="327592">
            <a:off x="11620497" y="-2409828"/>
            <a:ext cx="5181600" cy="11677650"/>
          </a:xfrm>
          <a:prstGeom prst="chevron">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7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0-#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0-#ppt_w/2"/>
                                          </p:val>
                                        </p:tav>
                                        <p:tav tm="100000">
                                          <p:val>
                                            <p:strVal val="#ppt_x"/>
                                          </p:val>
                                        </p:tav>
                                      </p:tavLst>
                                    </p:anim>
                                    <p:anim calcmode="lin" valueType="num">
                                      <p:cBhvr additive="base">
                                        <p:cTn id="29" dur="2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0-#ppt_w/2"/>
                                          </p:val>
                                        </p:tav>
                                        <p:tav tm="100000">
                                          <p:val>
                                            <p:strVal val="#ppt_x"/>
                                          </p:val>
                                        </p:tav>
                                      </p:tavLst>
                                    </p:anim>
                                    <p:anim calcmode="lin" valueType="num">
                                      <p:cBhvr additive="base">
                                        <p:cTn id="33" dur="20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6FA0-19CE-43FE-8D11-6407E6AB17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BD4695-4EA9-459C-B979-ECBACEB57E7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99DB22D-F2B7-4591-A079-B2E4AA529133}"/>
              </a:ext>
            </a:extLst>
          </p:cNvPr>
          <p:cNvSpPr/>
          <p:nvPr/>
        </p:nvSpPr>
        <p:spPr>
          <a:xfrm>
            <a:off x="0" y="-38382"/>
            <a:ext cx="12192000" cy="68963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172" name="Picture 4" descr="Lớp Học Sinh Viên Phim Hoạt Hình - lớp học giáo dục png tải về - Miễn phí  trong suốt Hành Vi Con Người png Tải về.">
            <a:extLst>
              <a:ext uri="{FF2B5EF4-FFF2-40B4-BE49-F238E27FC236}">
                <a16:creationId xmlns:a16="http://schemas.microsoft.com/office/drawing/2014/main" id="{0F619646-6EDA-42FF-9D6C-EFBD8710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762000"/>
            <a:ext cx="10143744" cy="533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48429D-287C-40A5-8FC9-12889CD1429D}"/>
              </a:ext>
            </a:extLst>
          </p:cNvPr>
          <p:cNvSpPr/>
          <p:nvPr/>
        </p:nvSpPr>
        <p:spPr>
          <a:xfrm>
            <a:off x="3533422" y="4629026"/>
            <a:ext cx="5486871" cy="12750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D72D5300-3538-438E-B88A-59CA5B799345}"/>
              </a:ext>
            </a:extLst>
          </p:cNvPr>
          <p:cNvSpPr txBox="1"/>
          <p:nvPr/>
        </p:nvSpPr>
        <p:spPr>
          <a:xfrm>
            <a:off x="3839464" y="5109715"/>
            <a:ext cx="4944534"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CẢ LỚP ĐỌC THƠ</a:t>
            </a:r>
          </a:p>
        </p:txBody>
      </p:sp>
    </p:spTree>
    <p:extLst>
      <p:ext uri="{BB962C8B-B14F-4D97-AF65-F5344CB8AC3E}">
        <p14:creationId xmlns:p14="http://schemas.microsoft.com/office/powerpoint/2010/main" val="585942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F56F-11AB-4C7C-B8DE-33BB22859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34F89-C32F-4BEB-8686-159FD0AE298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8793351-CB9F-4865-8EB9-D79726E4452E}"/>
              </a:ext>
            </a:extLst>
          </p:cNvPr>
          <p:cNvSpPr/>
          <p:nvPr/>
        </p:nvSpPr>
        <p:spPr>
          <a:xfrm>
            <a:off x="0" y="1"/>
            <a:ext cx="12131792"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descr="6 chiến lược quản lý lớp học để duy trì sự chú ý của học sinh">
            <a:extLst>
              <a:ext uri="{FF2B5EF4-FFF2-40B4-BE49-F238E27FC236}">
                <a16:creationId xmlns:a16="http://schemas.microsoft.com/office/drawing/2014/main" id="{C03041A6-8779-443D-9664-CE10B07A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615" y="0"/>
            <a:ext cx="9720073" cy="6858000"/>
          </a:xfrm>
          <a:prstGeom prst="rect">
            <a:avLst/>
          </a:prstGeom>
        </p:spPr>
        <p:style>
          <a:lnRef idx="0">
            <a:schemeClr val="accent5"/>
          </a:lnRef>
          <a:fillRef idx="3">
            <a:schemeClr val="accent5"/>
          </a:fillRef>
          <a:effectRef idx="3">
            <a:schemeClr val="accent5"/>
          </a:effectRef>
          <a:fontRef idx="minor">
            <a:schemeClr val="lt1"/>
          </a:fontRef>
        </p:style>
      </p:pic>
      <p:sp>
        <p:nvSpPr>
          <p:cNvPr id="7" name="Rectangle 6">
            <a:extLst>
              <a:ext uri="{FF2B5EF4-FFF2-40B4-BE49-F238E27FC236}">
                <a16:creationId xmlns:a16="http://schemas.microsoft.com/office/drawing/2014/main" id="{1761C8A3-4A99-4891-8535-4174502FA3B2}"/>
              </a:ext>
            </a:extLst>
          </p:cNvPr>
          <p:cNvSpPr/>
          <p:nvPr/>
        </p:nvSpPr>
        <p:spPr>
          <a:xfrm>
            <a:off x="60208" y="-1"/>
            <a:ext cx="5381036" cy="13320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CAE26D9-85AA-4C06-B8E9-864ADC370B15}"/>
              </a:ext>
            </a:extLst>
          </p:cNvPr>
          <p:cNvSpPr txBox="1"/>
          <p:nvPr/>
        </p:nvSpPr>
        <p:spPr>
          <a:xfrm>
            <a:off x="184854" y="358171"/>
            <a:ext cx="4944534"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TỔ CÙNG ĐỌC THƠ NÀO</a:t>
            </a:r>
          </a:p>
        </p:txBody>
      </p:sp>
    </p:spTree>
    <p:extLst>
      <p:ext uri="{BB962C8B-B14F-4D97-AF65-F5344CB8AC3E}">
        <p14:creationId xmlns:p14="http://schemas.microsoft.com/office/powerpoint/2010/main" val="1780413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D8A-BD3B-43AF-A937-364E26B134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AED7F-17C9-4D92-9199-4617747DCD67}"/>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ADD85231-57F8-4629-B588-5BF8B4B1255F}"/>
              </a:ext>
            </a:extLst>
          </p:cNvPr>
          <p:cNvSpPr/>
          <p:nvPr/>
        </p:nvSpPr>
        <p:spPr>
          <a:xfrm>
            <a:off x="0" y="0"/>
            <a:ext cx="12192001"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2" descr="Bài Thơ Bạn Mới Đến Trường ❤️️ Lời, Hình Ảnh Giáo Án A-Z">
            <a:extLst>
              <a:ext uri="{FF2B5EF4-FFF2-40B4-BE49-F238E27FC236}">
                <a16:creationId xmlns:a16="http://schemas.microsoft.com/office/drawing/2014/main" id="{94A4EADE-1D96-4D10-9179-1625597E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8" y="485767"/>
            <a:ext cx="10615464" cy="594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F05FD13-10C4-45EB-9E79-D1532A6E2FED}"/>
              </a:ext>
            </a:extLst>
          </p:cNvPr>
          <p:cNvSpPr/>
          <p:nvPr/>
        </p:nvSpPr>
        <p:spPr>
          <a:xfrm>
            <a:off x="5147733" y="4328064"/>
            <a:ext cx="5486871" cy="16437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3563CA40-2675-4B28-A871-BBC2F5C72161}"/>
              </a:ext>
            </a:extLst>
          </p:cNvPr>
          <p:cNvSpPr txBox="1"/>
          <p:nvPr/>
        </p:nvSpPr>
        <p:spPr>
          <a:xfrm>
            <a:off x="5418901" y="4603330"/>
            <a:ext cx="4944534"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NHÓM CÙNG ĐỌC THƠ NÀO</a:t>
            </a:r>
          </a:p>
        </p:txBody>
      </p:sp>
    </p:spTree>
    <p:extLst>
      <p:ext uri="{BB962C8B-B14F-4D97-AF65-F5344CB8AC3E}">
        <p14:creationId xmlns:p14="http://schemas.microsoft.com/office/powerpoint/2010/main" val="10883858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DB1E-8243-4F60-8EEC-DF68C82946C3}"/>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6897CDE8-EB0B-42E7-BFEA-A64201E2E6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51" y="0"/>
            <a:ext cx="12192000" cy="6857999"/>
          </a:xfrm>
        </p:spPr>
      </p:pic>
      <p:sp>
        <p:nvSpPr>
          <p:cNvPr id="6" name="Rectangle 5">
            <a:extLst>
              <a:ext uri="{FF2B5EF4-FFF2-40B4-BE49-F238E27FC236}">
                <a16:creationId xmlns:a16="http://schemas.microsoft.com/office/drawing/2014/main" id="{CCBAD89D-47F3-4DEE-9212-F48DD1EF7DBE}"/>
              </a:ext>
            </a:extLst>
          </p:cNvPr>
          <p:cNvSpPr/>
          <p:nvPr/>
        </p:nvSpPr>
        <p:spPr>
          <a:xfrm>
            <a:off x="7448550" y="5349454"/>
            <a:ext cx="4107289"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endParaRPr lang="en-US" sz="5400" b="1" cap="none" spc="0"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18429"/>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08B42-9149-43F0-A162-18C5787AE616}"/>
              </a:ext>
            </a:extLst>
          </p:cNvPr>
          <p:cNvPicPr>
            <a:picLocks noChangeAspect="1"/>
          </p:cNvPicPr>
          <p:nvPr/>
        </p:nvPicPr>
        <p:blipFill>
          <a:blip r:embed="rId3">
            <a:extLst>
              <a:ext uri="{28A0092B-C50C-407E-A947-70E740481C1C}">
                <a14:useLocalDpi xmlns:a14="http://schemas.microsoft.com/office/drawing/2010/main" val="0"/>
              </a:ext>
            </a:extLst>
          </a:blip>
          <a:srcRect t="7006" b="7006"/>
          <a:stretch/>
        </p:blipFill>
        <p:spPr>
          <a:xfrm>
            <a:off x="0" y="0"/>
            <a:ext cx="12192000" cy="6858000"/>
          </a:xfrm>
          <a:prstGeom prst="rect">
            <a:avLst/>
          </a:prstGeom>
        </p:spPr>
      </p:pic>
      <p:sp>
        <p:nvSpPr>
          <p:cNvPr id="4" name="TextBox 3">
            <a:extLst>
              <a:ext uri="{FF2B5EF4-FFF2-40B4-BE49-F238E27FC236}">
                <a16:creationId xmlns:a16="http://schemas.microsoft.com/office/drawing/2014/main" id="{A11F1EB0-3B61-4EE2-A969-0ADFF57F90B1}"/>
              </a:ext>
            </a:extLst>
          </p:cNvPr>
          <p:cNvSpPr txBox="1"/>
          <p:nvPr/>
        </p:nvSpPr>
        <p:spPr>
          <a:xfrm>
            <a:off x="366608" y="290791"/>
            <a:ext cx="7767741" cy="1015663"/>
          </a:xfrm>
          <a:prstGeom prst="rect">
            <a:avLst/>
          </a:prstGeom>
          <a:noFill/>
        </p:spPr>
        <p:txBody>
          <a:bodyPr wrap="square" rtlCol="0">
            <a:spAutoFit/>
          </a:bodyPr>
          <a:lstStyle/>
          <a:p>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Xin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cảm</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ơn</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các</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cô</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a:t>
            </a:r>
          </a:p>
        </p:txBody>
      </p:sp>
      <p:sp>
        <p:nvSpPr>
          <p:cNvPr id="6" name="TextBox 5">
            <a:extLst>
              <a:ext uri="{FF2B5EF4-FFF2-40B4-BE49-F238E27FC236}">
                <a16:creationId xmlns:a16="http://schemas.microsoft.com/office/drawing/2014/main" id="{4A192BB1-93FD-40E0-80A2-2D9B7D583DA0}"/>
              </a:ext>
            </a:extLst>
          </p:cNvPr>
          <p:cNvSpPr txBox="1"/>
          <p:nvPr/>
        </p:nvSpPr>
        <p:spPr>
          <a:xfrm>
            <a:off x="405705" y="1733713"/>
            <a:ext cx="4343400" cy="2123658"/>
          </a:xfrm>
          <a:prstGeom prst="rect">
            <a:avLst/>
          </a:prstGeom>
          <a:noFill/>
        </p:spPr>
        <p:txBody>
          <a:bodyPr wrap="square" rtlCol="0">
            <a:spAutoFit/>
          </a:bodyPr>
          <a:lstStyle/>
          <a:p>
            <a:pPr algn="ctr"/>
            <a:r>
              <a:rPr lang="en-US" sz="4400" smtClean="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 bài</a:t>
            </a:r>
            <a:endParaRPr lang="en-US" sz="440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400" smtClean="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cầu mới bắc qua sông”</a:t>
            </a:r>
            <a:endParaRPr lang="en-US" sz="4400" dirty="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069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6" presetClass="emph" presetSubtype="0" autoRev="1" fill="hold" nodeType="withEffect">
                                  <p:stCondLst>
                                    <p:cond delay="500"/>
                                  </p:stCondLst>
                                  <p:childTnLst>
                                    <p:animScale>
                                      <p:cBhvr>
                                        <p:cTn id="16" dur="20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9" name="TextBox 8">
            <a:extLst>
              <a:ext uri="{FF2B5EF4-FFF2-40B4-BE49-F238E27FC236}">
                <a16:creationId xmlns:a16="http://schemas.microsoft.com/office/drawing/2014/main" id="{5670CEF0-B23D-492D-AF6F-17D00E94FA22}"/>
              </a:ext>
            </a:extLst>
          </p:cNvPr>
          <p:cNvSpPr txBox="1"/>
          <p:nvPr/>
        </p:nvSpPr>
        <p:spPr>
          <a:xfrm>
            <a:off x="1534886" y="1377043"/>
            <a:ext cx="9122228" cy="1323439"/>
          </a:xfrm>
          <a:prstGeom prst="rect">
            <a:avLst/>
          </a:prstGeom>
          <a:noFill/>
        </p:spPr>
        <p:txBody>
          <a:bodyPr wrap="square" rtlCol="0">
            <a:spAutoFit/>
          </a:bodyPr>
          <a:lstStyle/>
          <a:p>
            <a:pPr algn="ctr"/>
            <a:r>
              <a:rPr lang="en-US" sz="4000" dirty="0">
                <a:solidFill>
                  <a:srgbClr val="FF0000"/>
                </a:solidFill>
                <a:latin typeface="Imprint MT Shadow" panose="04020605060303030202" pitchFamily="82" charset="0"/>
                <a:cs typeface="Times New Roman" panose="02020603050405020304" pitchFamily="18" charset="0"/>
              </a:rPr>
              <a:t>XIN KÍNH CHÚC CÁC CÔ VÀ CÁC CON MẠNH KHỎE, HẠNH PHÚC!</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015663"/>
          </a:xfrm>
          <a:prstGeom prst="rect">
            <a:avLst/>
          </a:prstGeom>
          <a:noFill/>
        </p:spPr>
        <p:txBody>
          <a:bodyPr wrap="square" rtlCol="0">
            <a:spAutoFit/>
          </a:bodyPr>
          <a:lstStyle/>
          <a:p>
            <a:pPr algn="ctr"/>
            <a:r>
              <a:rPr lang="en-US" sz="6000" b="1" smtClean="0">
                <a:solidFill>
                  <a:srgbClr val="C00000"/>
                </a:solidFill>
                <a:latin typeface="Times New Roman" panose="02020603050405020304" pitchFamily="18" charset="0"/>
                <a:cs typeface="Times New Roman" panose="02020603050405020304" pitchFamily="18" charset="0"/>
              </a:rPr>
              <a:t>Ổn định, giới thiệu</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33869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nền powerpoint mầm non đẹp với thiết kế vui nhộn và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61508" y="1590466"/>
            <a:ext cx="5557932" cy="1015663"/>
          </a:xfrm>
          <a:prstGeom prst="rect">
            <a:avLst/>
          </a:prstGeom>
          <a:noFill/>
        </p:spPr>
        <p:txBody>
          <a:bodyPr wrap="none" lIns="91440" tIns="45720" rIns="91440" bIns="45720">
            <a:spAutoFit/>
          </a:bodyPr>
          <a:lstStyle/>
          <a:p>
            <a:pPr algn="ctr">
              <a:lnSpc>
                <a:spcPct val="150000"/>
              </a:lnSpc>
            </a:pPr>
            <a:r>
              <a:rPr lang="en-US" sz="4000" b="1" cap="none" spc="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a:t>
            </a:r>
            <a:r>
              <a:rPr lang="en-US"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a:t>
            </a:r>
            <a:r>
              <a:rPr lang="en-US" sz="4000" b="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Cô đọc thơ</a:t>
            </a:r>
            <a:endParaRPr lang="en-US" sz="4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787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FADE6B-F0FE-48B3-AE6C-26E47BAC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ED9B13C-3C65-478D-9D80-EC6180C91E7B}"/>
              </a:ext>
            </a:extLst>
          </p:cNvPr>
          <p:cNvSpPr/>
          <p:nvPr/>
        </p:nvSpPr>
        <p:spPr>
          <a:xfrm>
            <a:off x="1888635" y="1746718"/>
            <a:ext cx="7920383" cy="830997"/>
          </a:xfrm>
          <a:prstGeom prst="rect">
            <a:avLst/>
          </a:prstGeom>
          <a:noFill/>
        </p:spPr>
        <p:txBody>
          <a:bodyPr wrap="square" lIns="91440" tIns="45720" rIns="91440" bIns="45720">
            <a:spAutoFit/>
          </a:bodyPr>
          <a:lstStyle/>
          <a:p>
            <a:pPr algn="ctr"/>
            <a:r>
              <a:rPr lang="en-US" sz="4800" b="1" smtClean="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Hoạt động 2: Đ</a:t>
            </a:r>
            <a:r>
              <a:rPr lang="en-US" sz="4400" b="1" smtClean="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µm tho¹i</a:t>
            </a:r>
            <a:endParaRPr lang="en-US" sz="4400" b="1" cap="none" spc="0"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5A90D6-3AF8-435E-8F51-001CF3866F5B}"/>
              </a:ext>
            </a:extLst>
          </p:cNvPr>
          <p:cNvSpPr txBox="1"/>
          <p:nvPr/>
        </p:nvSpPr>
        <p:spPr>
          <a:xfrm>
            <a:off x="2964544" y="2754772"/>
            <a:ext cx="5426440" cy="3139321"/>
          </a:xfrm>
          <a:prstGeom prst="rect">
            <a:avLst/>
          </a:prstGeom>
          <a:noFill/>
        </p:spPr>
        <p:txBody>
          <a:bodyPr wrap="square" rtlCol="0">
            <a:spAutoFit/>
          </a:bodyPr>
          <a:lstStyle/>
          <a:p>
            <a:pPr lvl="0" fontAlgn="base"/>
            <a:r>
              <a:rPr lang="en-US" dirty="0" smtClean="0"/>
              <a:t>- </a:t>
            </a:r>
            <a:r>
              <a:rPr lang="en-US" dirty="0" err="1" smtClean="0"/>
              <a:t>Cô</a:t>
            </a:r>
            <a:r>
              <a:rPr lang="en-US" dirty="0" smtClean="0"/>
              <a:t> </a:t>
            </a:r>
            <a:r>
              <a:rPr lang="en-US" dirty="0" err="1"/>
              <a:t>vừa</a:t>
            </a:r>
            <a:r>
              <a:rPr lang="en-US" dirty="0"/>
              <a:t> </a:t>
            </a:r>
            <a:r>
              <a:rPr lang="en-US" dirty="0" err="1"/>
              <a:t>đọc</a:t>
            </a:r>
            <a:r>
              <a:rPr lang="en-US" dirty="0"/>
              <a:t> </a:t>
            </a:r>
            <a:r>
              <a:rPr lang="en-US" dirty="0" err="1"/>
              <a:t>các</a:t>
            </a:r>
            <a:r>
              <a:rPr lang="en-US" dirty="0"/>
              <a:t> con </a:t>
            </a:r>
            <a:r>
              <a:rPr lang="en-US" dirty="0" err="1"/>
              <a:t>nghe</a:t>
            </a:r>
            <a:r>
              <a:rPr lang="en-US" dirty="0"/>
              <a:t> </a:t>
            </a:r>
            <a:r>
              <a:rPr lang="en-US" dirty="0" err="1"/>
              <a:t>bài</a:t>
            </a:r>
            <a:r>
              <a:rPr lang="en-US" dirty="0"/>
              <a:t> </a:t>
            </a:r>
            <a:r>
              <a:rPr lang="en-US" dirty="0" err="1"/>
              <a:t>thơ</a:t>
            </a:r>
            <a:r>
              <a:rPr lang="en-US" dirty="0"/>
              <a:t> </a:t>
            </a:r>
            <a:r>
              <a:rPr lang="en-US" dirty="0" err="1"/>
              <a:t>gì</a:t>
            </a:r>
            <a:r>
              <a:rPr lang="en-US" dirty="0"/>
              <a:t>?</a:t>
            </a:r>
          </a:p>
          <a:p>
            <a:pPr lvl="0" fontAlgn="base"/>
            <a:r>
              <a:rPr lang="en-US" dirty="0" smtClean="0"/>
              <a:t>- </a:t>
            </a:r>
            <a:r>
              <a:rPr lang="en-US" dirty="0" err="1" smtClean="0"/>
              <a:t>Bài</a:t>
            </a:r>
            <a:r>
              <a:rPr lang="en-US" dirty="0" smtClean="0"/>
              <a:t> </a:t>
            </a:r>
            <a:r>
              <a:rPr lang="en-US" dirty="0" err="1"/>
              <a:t>thơ</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nào</a:t>
            </a:r>
            <a:r>
              <a:rPr lang="en-US" dirty="0"/>
              <a:t>?</a:t>
            </a:r>
          </a:p>
          <a:p>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chiếc</a:t>
            </a:r>
            <a:r>
              <a:rPr lang="en-US" dirty="0"/>
              <a:t> </a:t>
            </a:r>
            <a:r>
              <a:rPr lang="en-US" dirty="0" err="1"/>
              <a:t>cầu</a:t>
            </a:r>
            <a:r>
              <a:rPr lang="en-US" dirty="0"/>
              <a:t> </a:t>
            </a:r>
            <a:r>
              <a:rPr lang="en-US" dirty="0" err="1"/>
              <a:t>mới</a:t>
            </a:r>
            <a:r>
              <a:rPr lang="en-US" dirty="0"/>
              <a:t> </a:t>
            </a:r>
            <a:r>
              <a:rPr lang="en-US" dirty="0" err="1"/>
              <a:t>được</a:t>
            </a:r>
            <a:r>
              <a:rPr lang="en-US" dirty="0"/>
              <a:t> </a:t>
            </a:r>
            <a:r>
              <a:rPr lang="en-US" dirty="0" err="1"/>
              <a:t>bắc</a:t>
            </a:r>
            <a:r>
              <a:rPr lang="en-US" dirty="0"/>
              <a:t> ở </a:t>
            </a:r>
            <a:r>
              <a:rPr lang="en-US" dirty="0" err="1"/>
              <a:t>đâu</a:t>
            </a:r>
            <a:r>
              <a:rPr lang="en-US" dirty="0"/>
              <a:t> </a:t>
            </a:r>
            <a:r>
              <a:rPr lang="en-US" dirty="0" err="1"/>
              <a:t>vậy</a:t>
            </a:r>
            <a:r>
              <a:rPr lang="en-US" dirty="0"/>
              <a:t> </a:t>
            </a:r>
            <a:r>
              <a:rPr lang="en-US" dirty="0" err="1"/>
              <a:t>các</a:t>
            </a:r>
            <a:r>
              <a:rPr lang="en-US" dirty="0"/>
              <a:t> con?</a:t>
            </a:r>
          </a:p>
          <a:p>
            <a:r>
              <a:rPr lang="en-US" dirty="0"/>
              <a:t>- </a:t>
            </a:r>
            <a:r>
              <a:rPr lang="en-US" dirty="0" err="1"/>
              <a:t>Khi</a:t>
            </a:r>
            <a:r>
              <a:rPr lang="en-US" dirty="0"/>
              <a:t> </a:t>
            </a:r>
            <a:r>
              <a:rPr lang="en-US" dirty="0" err="1"/>
              <a:t>chiếc</a:t>
            </a:r>
            <a:r>
              <a:rPr lang="en-US" dirty="0"/>
              <a:t> </a:t>
            </a:r>
            <a:r>
              <a:rPr lang="en-US" dirty="0" err="1"/>
              <a:t>cầu</a:t>
            </a:r>
            <a:r>
              <a:rPr lang="en-US" dirty="0"/>
              <a:t> </a:t>
            </a:r>
            <a:r>
              <a:rPr lang="en-US" dirty="0" err="1"/>
              <a:t>mới</a:t>
            </a:r>
            <a:r>
              <a:rPr lang="en-US" dirty="0"/>
              <a:t> </a:t>
            </a:r>
            <a:r>
              <a:rPr lang="en-US" dirty="0" err="1"/>
              <a:t>được</a:t>
            </a:r>
            <a:r>
              <a:rPr lang="en-US" dirty="0"/>
              <a:t> </a:t>
            </a:r>
            <a:r>
              <a:rPr lang="en-US" dirty="0" err="1"/>
              <a:t>dựng</a:t>
            </a:r>
            <a:r>
              <a:rPr lang="en-US" dirty="0"/>
              <a:t> </a:t>
            </a:r>
            <a:r>
              <a:rPr lang="en-US" dirty="0" err="1"/>
              <a:t>lên</a:t>
            </a:r>
            <a:r>
              <a:rPr lang="en-US" dirty="0"/>
              <a:t>, </a:t>
            </a:r>
            <a:r>
              <a:rPr lang="en-US" dirty="0" err="1"/>
              <a:t>ai</a:t>
            </a:r>
            <a:r>
              <a:rPr lang="en-US" dirty="0"/>
              <a:t> </a:t>
            </a:r>
            <a:r>
              <a:rPr lang="en-US" dirty="0" err="1"/>
              <a:t>là</a:t>
            </a:r>
            <a:r>
              <a:rPr lang="en-US" dirty="0"/>
              <a:t> </a:t>
            </a:r>
            <a:r>
              <a:rPr lang="en-US" dirty="0" err="1"/>
              <a:t>người</a:t>
            </a:r>
            <a:r>
              <a:rPr lang="en-US" dirty="0"/>
              <a:t> </a:t>
            </a:r>
            <a:r>
              <a:rPr lang="en-US" dirty="0" err="1"/>
              <a:t>được</a:t>
            </a:r>
            <a:r>
              <a:rPr lang="en-US" dirty="0"/>
              <a:t> </a:t>
            </a:r>
            <a:r>
              <a:rPr lang="en-US" dirty="0" err="1"/>
              <a:t>đi</a:t>
            </a:r>
            <a:r>
              <a:rPr lang="en-US" dirty="0"/>
              <a:t> qua </a:t>
            </a:r>
            <a:r>
              <a:rPr lang="en-US" dirty="0" err="1"/>
              <a:t>cầu</a:t>
            </a:r>
            <a:r>
              <a:rPr lang="en-US" dirty="0"/>
              <a:t> </a:t>
            </a:r>
            <a:r>
              <a:rPr lang="en-US" dirty="0" err="1"/>
              <a:t>hằng</a:t>
            </a:r>
            <a:r>
              <a:rPr lang="en-US" dirty="0"/>
              <a:t> </a:t>
            </a:r>
            <a:r>
              <a:rPr lang="en-US" dirty="0" err="1"/>
              <a:t>ngày</a:t>
            </a:r>
            <a:r>
              <a:rPr lang="en-US" dirty="0"/>
              <a:t>?</a:t>
            </a:r>
          </a:p>
          <a:p>
            <a:r>
              <a:rPr lang="en-US" dirty="0"/>
              <a:t>- </a:t>
            </a:r>
            <a:r>
              <a:rPr lang="en-US" dirty="0" err="1"/>
              <a:t>Các</a:t>
            </a:r>
            <a:r>
              <a:rPr lang="en-US" dirty="0"/>
              <a:t> con </a:t>
            </a:r>
            <a:r>
              <a:rPr lang="en-US" dirty="0" err="1"/>
              <a:t>nghe</a:t>
            </a:r>
            <a:r>
              <a:rPr lang="en-US" dirty="0"/>
              <a:t> </a:t>
            </a:r>
            <a:r>
              <a:rPr lang="en-US" dirty="0" err="1"/>
              <a:t>thấy</a:t>
            </a:r>
            <a:r>
              <a:rPr lang="en-US" dirty="0"/>
              <a:t> </a:t>
            </a:r>
            <a:r>
              <a:rPr lang="en-US" dirty="0" err="1"/>
              <a:t>những</a:t>
            </a:r>
            <a:r>
              <a:rPr lang="en-US" dirty="0"/>
              <a:t> </a:t>
            </a:r>
            <a:r>
              <a:rPr lang="en-US" dirty="0" err="1"/>
              <a:t>âm</a:t>
            </a:r>
            <a:r>
              <a:rPr lang="en-US" dirty="0"/>
              <a:t> </a:t>
            </a:r>
            <a:r>
              <a:rPr lang="en-US" dirty="0" err="1"/>
              <a:t>thanh</a:t>
            </a:r>
            <a:r>
              <a:rPr lang="en-US" dirty="0"/>
              <a:t> </a:t>
            </a:r>
            <a:r>
              <a:rPr lang="en-US" dirty="0" err="1"/>
              <a:t>nào</a:t>
            </a:r>
            <a:r>
              <a:rPr lang="en-US" dirty="0"/>
              <a:t> </a:t>
            </a:r>
            <a:r>
              <a:rPr lang="en-US" dirty="0" err="1"/>
              <a:t>khi</a:t>
            </a:r>
            <a:r>
              <a:rPr lang="en-US" dirty="0"/>
              <a:t> </a:t>
            </a:r>
            <a:r>
              <a:rPr lang="en-US" dirty="0" err="1"/>
              <a:t>tàu</a:t>
            </a:r>
            <a:r>
              <a:rPr lang="en-US" dirty="0"/>
              <a:t> </a:t>
            </a:r>
            <a:r>
              <a:rPr lang="en-US" dirty="0" err="1"/>
              <a:t>xe</a:t>
            </a:r>
            <a:r>
              <a:rPr lang="en-US" dirty="0"/>
              <a:t> </a:t>
            </a:r>
            <a:r>
              <a:rPr lang="en-US" dirty="0" err="1"/>
              <a:t>chạy</a:t>
            </a:r>
            <a:r>
              <a:rPr lang="en-US" dirty="0"/>
              <a:t> qua </a:t>
            </a:r>
            <a:r>
              <a:rPr lang="en-US" dirty="0" err="1"/>
              <a:t>cầu</a:t>
            </a:r>
            <a:r>
              <a:rPr lang="en-US" dirty="0"/>
              <a:t>?</a:t>
            </a:r>
          </a:p>
          <a:p>
            <a:r>
              <a:rPr lang="en-US" dirty="0"/>
              <a:t>- </a:t>
            </a:r>
            <a:r>
              <a:rPr lang="en-US" dirty="0" err="1"/>
              <a:t>Mọi</a:t>
            </a:r>
            <a:r>
              <a:rPr lang="en-US" dirty="0"/>
              <a:t> </a:t>
            </a:r>
            <a:r>
              <a:rPr lang="en-US" dirty="0" err="1"/>
              <a:t>người</a:t>
            </a:r>
            <a:r>
              <a:rPr lang="en-US" dirty="0"/>
              <a:t> </a:t>
            </a:r>
            <a:r>
              <a:rPr lang="en-US" dirty="0" err="1"/>
              <a:t>cảm</a:t>
            </a:r>
            <a:r>
              <a:rPr lang="en-US" dirty="0"/>
              <a:t> </a:t>
            </a:r>
            <a:r>
              <a:rPr lang="en-US" dirty="0" err="1"/>
              <a:t>thấy</a:t>
            </a:r>
            <a:r>
              <a:rPr lang="en-US" dirty="0"/>
              <a:t> </a:t>
            </a:r>
            <a:r>
              <a:rPr lang="en-US" dirty="0" err="1"/>
              <a:t>thế</a:t>
            </a:r>
            <a:r>
              <a:rPr lang="en-US" dirty="0"/>
              <a:t> </a:t>
            </a:r>
            <a:r>
              <a:rPr lang="en-US" dirty="0" err="1"/>
              <a:t>nào</a:t>
            </a:r>
            <a:r>
              <a:rPr lang="en-US" dirty="0"/>
              <a:t> </a:t>
            </a:r>
            <a:r>
              <a:rPr lang="en-US" dirty="0" err="1"/>
              <a:t>khi</a:t>
            </a:r>
            <a:r>
              <a:rPr lang="en-US" dirty="0"/>
              <a:t> </a:t>
            </a:r>
            <a:r>
              <a:rPr lang="en-US" dirty="0" err="1"/>
              <a:t>nhìn</a:t>
            </a:r>
            <a:r>
              <a:rPr lang="en-US" dirty="0"/>
              <a:t> </a:t>
            </a:r>
            <a:r>
              <a:rPr lang="en-US" dirty="0" err="1"/>
              <a:t>thấy</a:t>
            </a:r>
            <a:r>
              <a:rPr lang="en-US" dirty="0"/>
              <a:t> </a:t>
            </a:r>
            <a:r>
              <a:rPr lang="en-US" dirty="0" err="1"/>
              <a:t>chiếc</a:t>
            </a:r>
            <a:r>
              <a:rPr lang="en-US" dirty="0"/>
              <a:t> </a:t>
            </a:r>
            <a:r>
              <a:rPr lang="en-US" dirty="0" err="1"/>
              <a:t>cầu</a:t>
            </a:r>
            <a:r>
              <a:rPr lang="en-US" dirty="0"/>
              <a:t> </a:t>
            </a:r>
            <a:r>
              <a:rPr lang="en-US" dirty="0" err="1"/>
              <a:t>mới</a:t>
            </a:r>
            <a:r>
              <a:rPr lang="en-US" dirty="0"/>
              <a:t>?</a:t>
            </a:r>
          </a:p>
          <a:p>
            <a:r>
              <a:rPr lang="en-US" dirty="0"/>
              <a:t>- Theo </a:t>
            </a:r>
            <a:r>
              <a:rPr lang="en-US" dirty="0" err="1"/>
              <a:t>các</a:t>
            </a:r>
            <a:r>
              <a:rPr lang="en-US" dirty="0"/>
              <a:t> con, </a:t>
            </a:r>
            <a:r>
              <a:rPr lang="en-US" dirty="0" err="1"/>
              <a:t>nhờ</a:t>
            </a:r>
            <a:r>
              <a:rPr lang="en-US" dirty="0"/>
              <a:t> </a:t>
            </a:r>
            <a:r>
              <a:rPr lang="en-US" dirty="0" err="1"/>
              <a:t>ai</a:t>
            </a:r>
            <a:r>
              <a:rPr lang="en-US" dirty="0"/>
              <a:t> </a:t>
            </a:r>
            <a:r>
              <a:rPr lang="en-US" dirty="0" err="1"/>
              <a:t>mà</a:t>
            </a:r>
            <a:r>
              <a:rPr lang="en-US" dirty="0"/>
              <a:t> </a:t>
            </a:r>
            <a:r>
              <a:rPr lang="en-US" dirty="0" err="1"/>
              <a:t>chiếc</a:t>
            </a:r>
            <a:r>
              <a:rPr lang="en-US" dirty="0"/>
              <a:t> </a:t>
            </a:r>
            <a:r>
              <a:rPr lang="en-US" dirty="0" err="1"/>
              <a:t>cầu</a:t>
            </a:r>
            <a:r>
              <a:rPr lang="en-US" dirty="0"/>
              <a:t> </a:t>
            </a:r>
            <a:r>
              <a:rPr lang="en-US" dirty="0" err="1"/>
              <a:t>đẹp</a:t>
            </a:r>
            <a:r>
              <a:rPr lang="en-US" dirty="0"/>
              <a:t> </a:t>
            </a:r>
            <a:r>
              <a:rPr lang="en-US" dirty="0" err="1"/>
              <a:t>và</a:t>
            </a:r>
            <a:r>
              <a:rPr lang="en-US" dirty="0"/>
              <a:t> </a:t>
            </a:r>
            <a:r>
              <a:rPr lang="en-US" dirty="0" err="1"/>
              <a:t>chắc</a:t>
            </a:r>
            <a:r>
              <a:rPr lang="en-US" dirty="0"/>
              <a:t> </a:t>
            </a:r>
            <a:r>
              <a:rPr lang="en-US" dirty="0" err="1"/>
              <a:t>chắn</a:t>
            </a:r>
            <a:r>
              <a:rPr lang="en-US" dirty="0"/>
              <a:t> </a:t>
            </a:r>
            <a:r>
              <a:rPr lang="en-US" dirty="0" err="1"/>
              <a:t>được</a:t>
            </a:r>
            <a:r>
              <a:rPr lang="en-US" dirty="0"/>
              <a:t> </a:t>
            </a:r>
            <a:r>
              <a:rPr lang="en-US" dirty="0" err="1"/>
              <a:t>dựng</a:t>
            </a:r>
            <a:r>
              <a:rPr lang="en-US" dirty="0"/>
              <a:t> </a:t>
            </a:r>
            <a:r>
              <a:rPr lang="en-US" dirty="0" err="1"/>
              <a:t>lên</a:t>
            </a:r>
            <a:r>
              <a:rPr lang="en-US" dirty="0"/>
              <a:t>?</a:t>
            </a:r>
          </a:p>
        </p:txBody>
      </p:sp>
    </p:spTree>
    <p:extLst>
      <p:ext uri="{BB962C8B-B14F-4D97-AF65-F5344CB8AC3E}">
        <p14:creationId xmlns:p14="http://schemas.microsoft.com/office/powerpoint/2010/main" val="22953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1096-440D-4737-8568-A4959395D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AE82A-ABED-4E3F-81EC-3C477E2AD558}"/>
              </a:ext>
            </a:extLst>
          </p:cNvPr>
          <p:cNvSpPr>
            <a:spLocks noGrp="1"/>
          </p:cNvSpPr>
          <p:nvPr>
            <p:ph idx="1"/>
          </p:nvPr>
        </p:nvSpPr>
        <p:spPr/>
        <p:txBody>
          <a:bodyPr/>
          <a:lstStyle/>
          <a:p>
            <a:endParaRPr lang="en-US"/>
          </a:p>
        </p:txBody>
      </p:sp>
      <p:pic>
        <p:nvPicPr>
          <p:cNvPr id="4" name="Picture 6" descr="Những cây cầu nghìn tỷ đồng bắc qua sông Hồng ở Hà Nội | Báo Dân trí">
            <a:extLst>
              <a:ext uri="{FF2B5EF4-FFF2-40B4-BE49-F238E27FC236}">
                <a16:creationId xmlns:a16="http://schemas.microsoft.com/office/drawing/2014/main" id="{AF0EB75A-9D9B-4FE8-AB9C-CA37613EC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483D38-144F-4993-A542-4AE32FFF8EAB}"/>
              </a:ext>
            </a:extLst>
          </p:cNvPr>
          <p:cNvSpPr txBox="1"/>
          <p:nvPr/>
        </p:nvSpPr>
        <p:spPr>
          <a:xfrm>
            <a:off x="7362092" y="322254"/>
            <a:ext cx="4829908" cy="830997"/>
          </a:xfrm>
          <a:prstGeom prst="rect">
            <a:avLst/>
          </a:prstGeom>
          <a:noFill/>
        </p:spPr>
        <p:txBody>
          <a:bodyPr wrap="square" rtlCol="0">
            <a:spAutoFit/>
          </a:bodyPr>
          <a:lstStyle/>
          <a:p>
            <a:r>
              <a:rPr lang="en-US" sz="4800" dirty="0" err="1">
                <a:solidFill>
                  <a:schemeClr val="tx1">
                    <a:lumMod val="95000"/>
                    <a:lumOff val="5000"/>
                  </a:schemeClr>
                </a:solidFill>
                <a:latin typeface=".VnAristote" panose="020B7200000000000000" pitchFamily="34" charset="0"/>
              </a:rPr>
              <a:t>Bài</a:t>
            </a:r>
            <a:r>
              <a:rPr lang="en-US" sz="4800" dirty="0">
                <a:solidFill>
                  <a:schemeClr val="tx1">
                    <a:lumMod val="95000"/>
                    <a:lumOff val="5000"/>
                  </a:schemeClr>
                </a:solidFill>
                <a:latin typeface=".VnAristote" panose="020B7200000000000000" pitchFamily="34" charset="0"/>
              </a:rPr>
              <a:t> </a:t>
            </a:r>
            <a:r>
              <a:rPr lang="en-US" sz="4800" dirty="0" err="1">
                <a:solidFill>
                  <a:schemeClr val="tx1">
                    <a:lumMod val="95000"/>
                    <a:lumOff val="5000"/>
                  </a:schemeClr>
                </a:solidFill>
                <a:latin typeface=".VnAristote" panose="020B7200000000000000" pitchFamily="34" charset="0"/>
              </a:rPr>
              <a:t>Thơ</a:t>
            </a:r>
            <a:r>
              <a:rPr lang="en-US" sz="4800" dirty="0">
                <a:solidFill>
                  <a:schemeClr val="tx1">
                    <a:lumMod val="95000"/>
                    <a:lumOff val="5000"/>
                  </a:schemeClr>
                </a:solidFill>
                <a:latin typeface=".VnAristote" panose="020B7200000000000000" pitchFamily="34" charset="0"/>
              </a:rPr>
              <a:t>: </a:t>
            </a:r>
          </a:p>
        </p:txBody>
      </p:sp>
      <p:sp>
        <p:nvSpPr>
          <p:cNvPr id="6" name="TextBox 5">
            <a:extLst>
              <a:ext uri="{FF2B5EF4-FFF2-40B4-BE49-F238E27FC236}">
                <a16:creationId xmlns:a16="http://schemas.microsoft.com/office/drawing/2014/main" id="{07101732-127C-428C-B236-9CB0F710A5DC}"/>
              </a:ext>
            </a:extLst>
          </p:cNvPr>
          <p:cNvSpPr txBox="1"/>
          <p:nvPr/>
        </p:nvSpPr>
        <p:spPr>
          <a:xfrm>
            <a:off x="5251938" y="1681254"/>
            <a:ext cx="6940062"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CHIẾC CẦU MỚI</a:t>
            </a:r>
          </a:p>
        </p:txBody>
      </p:sp>
      <p:sp>
        <p:nvSpPr>
          <p:cNvPr id="9" name="TextBox 8">
            <a:extLst>
              <a:ext uri="{FF2B5EF4-FFF2-40B4-BE49-F238E27FC236}">
                <a16:creationId xmlns:a16="http://schemas.microsoft.com/office/drawing/2014/main" id="{69850A58-42B9-4991-B10F-C05D108975E0}"/>
              </a:ext>
            </a:extLst>
          </p:cNvPr>
          <p:cNvSpPr txBox="1"/>
          <p:nvPr/>
        </p:nvSpPr>
        <p:spPr>
          <a:xfrm>
            <a:off x="8648700" y="3317253"/>
            <a:ext cx="3914775" cy="646331"/>
          </a:xfrm>
          <a:prstGeom prst="rect">
            <a:avLst/>
          </a:prstGeom>
          <a:noFill/>
        </p:spPr>
        <p:txBody>
          <a:bodyPr wrap="square" rtlCol="0">
            <a:spAutoFit/>
          </a:bodyPr>
          <a:lstStyle/>
          <a:p>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Thái</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a:t>
            </a:r>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Hoàng</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Linh</a:t>
            </a:r>
          </a:p>
        </p:txBody>
      </p:sp>
    </p:spTree>
    <p:extLst>
      <p:ext uri="{BB962C8B-B14F-4D97-AF65-F5344CB8AC3E}">
        <p14:creationId xmlns:p14="http://schemas.microsoft.com/office/powerpoint/2010/main" val="671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792-6943-44A9-8C8B-FA40B9DD99F9}"/>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485BB690-B7E9-42CF-8144-7462AE763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15" name="Picture 2">
            <a:extLst>
              <a:ext uri="{FF2B5EF4-FFF2-40B4-BE49-F238E27FC236}">
                <a16:creationId xmlns:a16="http://schemas.microsoft.com/office/drawing/2014/main" id="{5557B979-3744-4D61-94F0-5CC71D613A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417320" y="2084832"/>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16052D-FFAE-44F7-9A92-EC40E74D6AB3}"/>
              </a:ext>
            </a:extLst>
          </p:cNvPr>
          <p:cNvSpPr txBox="1"/>
          <p:nvPr/>
        </p:nvSpPr>
        <p:spPr>
          <a:xfrm>
            <a:off x="1078121" y="1335024"/>
            <a:ext cx="10035758" cy="769441"/>
          </a:xfrm>
          <a:prstGeom prst="rect">
            <a:avLst/>
          </a:prstGeom>
          <a:noFill/>
        </p:spPr>
        <p:txBody>
          <a:bodyPr wrap="square" rtlCol="0">
            <a:spAutoFit/>
          </a:bodyPr>
          <a:lstStyle/>
          <a:p>
            <a:r>
              <a:rPr lang="en-US" sz="4400" dirty="0" err="1">
                <a:solidFill>
                  <a:srgbClr val="FF0000"/>
                </a:solidFill>
                <a:effectLst/>
                <a:latin typeface="Times New Roman" panose="02020603050405020304" pitchFamily="18" charset="0"/>
                <a:ea typeface="Calibri" panose="020F0502020204030204" pitchFamily="34" charset="0"/>
              </a:rPr>
              <a:t>Chiếc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cầu</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mới</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được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xây</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dựng</a:t>
            </a:r>
            <a:r>
              <a:rPr lang="en-US" sz="4400" dirty="0">
                <a:solidFill>
                  <a:srgbClr val="FF0000"/>
                </a:solidFill>
                <a:effectLst/>
                <a:latin typeface="Times New Roman" panose="02020603050405020304" pitchFamily="18" charset="0"/>
                <a:ea typeface="Calibri" panose="020F0502020204030204" pitchFamily="34" charset="0"/>
              </a:rPr>
              <a:t> ở </a:t>
            </a:r>
            <a:r>
              <a:rPr lang="en-US" sz="4400" dirty="0" err="1">
                <a:solidFill>
                  <a:srgbClr val="FF0000"/>
                </a:solidFill>
                <a:effectLst/>
                <a:latin typeface="Times New Roman" panose="02020603050405020304" pitchFamily="18" charset="0"/>
                <a:ea typeface="Calibri" panose="020F0502020204030204" pitchFamily="34" charset="0"/>
              </a:rPr>
              <a:t>đâu</a:t>
            </a:r>
            <a:r>
              <a:rPr lang="en-US" sz="4400" dirty="0">
                <a:solidFill>
                  <a:srgbClr val="FF0000"/>
                </a:solidFill>
                <a:effectLst/>
                <a:latin typeface="Times New Roman" panose="02020603050405020304" pitchFamily="18" charset="0"/>
                <a:ea typeface="Calibri" panose="020F0502020204030204" pitchFamily="34" charset="0"/>
              </a:rPr>
              <a:t>?</a:t>
            </a:r>
            <a:endParaRPr lang="en-US" sz="4400" dirty="0">
              <a:solidFill>
                <a:srgbClr val="FF0000"/>
              </a:solidFill>
            </a:endParaRPr>
          </a:p>
        </p:txBody>
      </p:sp>
    </p:spTree>
    <p:extLst>
      <p:ext uri="{BB962C8B-B14F-4D97-AF65-F5344CB8AC3E}">
        <p14:creationId xmlns:p14="http://schemas.microsoft.com/office/powerpoint/2010/main" val="1946611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424C-86DA-47D4-91C2-BB2DA7EBEE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BC532E-C20F-45ED-8CC0-45FDFC84BDCB}"/>
              </a:ext>
            </a:extLst>
          </p:cNvPr>
          <p:cNvSpPr>
            <a:spLocks noGrp="1"/>
          </p:cNvSpPr>
          <p:nvPr>
            <p:ph idx="1"/>
          </p:nvPr>
        </p:nvSpPr>
        <p:spPr/>
        <p:txBody>
          <a:bodyPr/>
          <a:lstStyle/>
          <a:p>
            <a:endParaRPr lang="en-US" dirty="0"/>
          </a:p>
        </p:txBody>
      </p:sp>
      <p:pic>
        <p:nvPicPr>
          <p:cNvPr id="5" name="Content Placeholder 4">
            <a:extLst>
              <a:ext uri="{FF2B5EF4-FFF2-40B4-BE49-F238E27FC236}">
                <a16:creationId xmlns:a16="http://schemas.microsoft.com/office/drawing/2014/main" id="{44F0492E-D2C1-4660-BBEB-AF437FBC5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2">
            <a:extLst>
              <a:ext uri="{FF2B5EF4-FFF2-40B4-BE49-F238E27FC236}">
                <a16:creationId xmlns:a16="http://schemas.microsoft.com/office/drawing/2014/main" id="{C1F5597A-94D5-4812-9FBF-7876CB7EE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395549" y="1986861"/>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B2476C-BD17-4593-8485-80788B62E8AE}"/>
              </a:ext>
            </a:extLst>
          </p:cNvPr>
          <p:cNvSpPr txBox="1"/>
          <p:nvPr/>
        </p:nvSpPr>
        <p:spPr>
          <a:xfrm>
            <a:off x="530679" y="638282"/>
            <a:ext cx="8180614" cy="1446550"/>
          </a:xfrm>
          <a:prstGeom prst="rect">
            <a:avLst/>
          </a:prstGeom>
          <a:noFill/>
        </p:spPr>
        <p:txBody>
          <a:bodyPr wrap="square">
            <a:spAutoFit/>
          </a:bodyPr>
          <a:lstStyle/>
          <a:p>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endParaRPr lang="en-US" sz="4400" dirty="0"/>
          </a:p>
        </p:txBody>
      </p:sp>
    </p:spTree>
    <p:extLst>
      <p:ext uri="{BB962C8B-B14F-4D97-AF65-F5344CB8AC3E}">
        <p14:creationId xmlns:p14="http://schemas.microsoft.com/office/powerpoint/2010/main" val="26109004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57165" y="5042373"/>
            <a:ext cx="12661751"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a:off x="-78182" y="2771776"/>
            <a:ext cx="12618093" cy="2032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78182" y="3207655"/>
            <a:ext cx="12383124" cy="468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56718" y="2775472"/>
            <a:ext cx="12618092" cy="67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a:off x="-59402" y="3234908"/>
            <a:ext cx="12482769" cy="225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257165" y="693715"/>
            <a:ext cx="12515837" cy="3131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68657" y="4440889"/>
            <a:ext cx="12384455" cy="33768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79515" y="4768686"/>
            <a:ext cx="12404861" cy="3179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7165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52650" y="44478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717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8067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flipH="1">
            <a:off x="7915284" y="4466858"/>
            <a:ext cx="1" cy="33076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52324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294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4613" y="447675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38725"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05575"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5057"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78182" y="1219200"/>
            <a:ext cx="1229238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6685040" y="59055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819042" y="58070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9D9BA7-1294-417D-BA87-04261180B18F}"/>
              </a:ext>
            </a:extLst>
          </p:cNvPr>
          <p:cNvSpPr/>
          <p:nvPr/>
        </p:nvSpPr>
        <p:spPr>
          <a:xfrm>
            <a:off x="-68657" y="3315386"/>
            <a:ext cx="12292380"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7765" y="1608316"/>
            <a:ext cx="12322707" cy="1115870"/>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777647" y="2174866"/>
            <a:ext cx="1777647" cy="179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27030" y="5341257"/>
            <a:ext cx="4389558" cy="1446550"/>
          </a:xfrm>
          <a:prstGeom prst="rect">
            <a:avLst/>
          </a:prstGeom>
          <a:noFill/>
        </p:spPr>
        <p:txBody>
          <a:bodyPr wrap="square" rtlCol="0">
            <a:spAutoFit/>
          </a:bodyPr>
          <a:lstStyle/>
          <a:p>
            <a:r>
              <a:rPr lang="vi-VN" sz="4400" b="1" dirty="0">
                <a:solidFill>
                  <a:srgbClr val="002060"/>
                </a:solidFill>
                <a:latin typeface="Times New Roman" panose="02020603050405020304" pitchFamily="18" charset="0"/>
                <a:cs typeface="Times New Roman" panose="02020603050405020304" pitchFamily="18" charset="0"/>
              </a:rPr>
              <a:t>Nhân dân đi bên</a:t>
            </a:r>
            <a:br>
              <a:rPr lang="vi-VN" sz="4400" b="1" dirty="0">
                <a:solidFill>
                  <a:srgbClr val="002060"/>
                </a:solidFill>
                <a:latin typeface="Times New Roman" panose="02020603050405020304" pitchFamily="18" charset="0"/>
                <a:cs typeface="Times New Roman" panose="02020603050405020304" pitchFamily="18" charset="0"/>
              </a:rPr>
            </a:br>
            <a:r>
              <a:rPr lang="vi-VN" sz="4400" b="1" dirty="0">
                <a:solidFill>
                  <a:srgbClr val="002060"/>
                </a:solidFill>
                <a:latin typeface="Times New Roman" panose="02020603050405020304" pitchFamily="18" charset="0"/>
                <a:cs typeface="Times New Roman" panose="02020603050405020304" pitchFamily="18" charset="0"/>
              </a:rPr>
              <a:t>Tàu xe chạy giữa</a:t>
            </a:r>
            <a:endParaRPr lang="en-US" sz="4400" dirty="0">
              <a:solidFill>
                <a:schemeClr val="accent2">
                  <a:lumMod val="50000"/>
                </a:schemeClr>
              </a:solidFill>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3594" y="2477186"/>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9860" y="3228976"/>
            <a:ext cx="1768932" cy="1425393"/>
          </a:xfrm>
          <a:prstGeom prst="rect">
            <a:avLst/>
          </a:prstGeom>
          <a:noFill/>
          <a:extLst>
            <a:ext uri="{909E8E84-426E-40DD-AFC4-6F175D3DCCD1}">
              <a14:hiddenFill xmlns:a14="http://schemas.microsoft.com/office/drawing/2010/main">
                <a:solidFill>
                  <a:srgbClr val="FFFFFF"/>
                </a:solidFill>
              </a14:hiddenFill>
            </a:ext>
          </a:extLst>
        </p:spPr>
      </p:pic>
      <p:sp>
        <p:nvSpPr>
          <p:cNvPr id="102" name="Line 41">
            <a:extLst>
              <a:ext uri="{FF2B5EF4-FFF2-40B4-BE49-F238E27FC236}">
                <a16:creationId xmlns:a16="http://schemas.microsoft.com/office/drawing/2014/main" id="{4D479BC0-CCCB-4D09-AEC2-4942AF1BE1CE}"/>
              </a:ext>
            </a:extLst>
          </p:cNvPr>
          <p:cNvSpPr>
            <a:spLocks noChangeShapeType="1"/>
          </p:cNvSpPr>
          <p:nvPr/>
        </p:nvSpPr>
        <p:spPr bwMode="auto">
          <a:xfrm flipH="1">
            <a:off x="10800671" y="282933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1">
            <a:extLst>
              <a:ext uri="{FF2B5EF4-FFF2-40B4-BE49-F238E27FC236}">
                <a16:creationId xmlns:a16="http://schemas.microsoft.com/office/drawing/2014/main" id="{A0F8E5F9-7F5D-4DA5-A9C3-C6B23FC35D32}"/>
              </a:ext>
            </a:extLst>
          </p:cNvPr>
          <p:cNvSpPr>
            <a:spLocks noChangeShapeType="1"/>
          </p:cNvSpPr>
          <p:nvPr/>
        </p:nvSpPr>
        <p:spPr bwMode="auto">
          <a:xfrm flipH="1">
            <a:off x="1123814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1">
            <a:extLst>
              <a:ext uri="{FF2B5EF4-FFF2-40B4-BE49-F238E27FC236}">
                <a16:creationId xmlns:a16="http://schemas.microsoft.com/office/drawing/2014/main" id="{D3D576FB-30F2-448B-AF68-17B54D8D72D5}"/>
              </a:ext>
            </a:extLst>
          </p:cNvPr>
          <p:cNvSpPr>
            <a:spLocks noChangeShapeType="1"/>
          </p:cNvSpPr>
          <p:nvPr/>
        </p:nvSpPr>
        <p:spPr bwMode="auto">
          <a:xfrm flipH="1">
            <a:off x="11684459" y="2828276"/>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1">
            <a:extLst>
              <a:ext uri="{FF2B5EF4-FFF2-40B4-BE49-F238E27FC236}">
                <a16:creationId xmlns:a16="http://schemas.microsoft.com/office/drawing/2014/main" id="{86CF590C-8A14-40C7-A47E-343605D70923}"/>
              </a:ext>
            </a:extLst>
          </p:cNvPr>
          <p:cNvSpPr>
            <a:spLocks noChangeShapeType="1"/>
          </p:cNvSpPr>
          <p:nvPr/>
        </p:nvSpPr>
        <p:spPr bwMode="auto">
          <a:xfrm flipH="1">
            <a:off x="1214531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50">
            <a:extLst>
              <a:ext uri="{FF2B5EF4-FFF2-40B4-BE49-F238E27FC236}">
                <a16:creationId xmlns:a16="http://schemas.microsoft.com/office/drawing/2014/main" id="{4B5E15E0-79C8-48A5-8EF2-F7654428C832}"/>
              </a:ext>
            </a:extLst>
          </p:cNvPr>
          <p:cNvSpPr>
            <a:spLocks noChangeShapeType="1"/>
          </p:cNvSpPr>
          <p:nvPr/>
        </p:nvSpPr>
        <p:spPr bwMode="auto">
          <a:xfrm flipH="1">
            <a:off x="1371659"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50">
            <a:extLst>
              <a:ext uri="{FF2B5EF4-FFF2-40B4-BE49-F238E27FC236}">
                <a16:creationId xmlns:a16="http://schemas.microsoft.com/office/drawing/2014/main" id="{35924A18-0140-4617-8DBC-200C893FE9D2}"/>
              </a:ext>
            </a:extLst>
          </p:cNvPr>
          <p:cNvSpPr>
            <a:spLocks noChangeShapeType="1"/>
          </p:cNvSpPr>
          <p:nvPr/>
        </p:nvSpPr>
        <p:spPr bwMode="auto">
          <a:xfrm flipH="1">
            <a:off x="914950" y="281070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3EF1B8E6-520D-4927-B99A-F02604D4DDAA}"/>
              </a:ext>
            </a:extLst>
          </p:cNvPr>
          <p:cNvSpPr>
            <a:spLocks noChangeShapeType="1"/>
          </p:cNvSpPr>
          <p:nvPr/>
        </p:nvSpPr>
        <p:spPr bwMode="auto">
          <a:xfrm flipH="1">
            <a:off x="476611" y="27985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DDA1962F-37D9-435D-8528-70F834066D5F}"/>
              </a:ext>
            </a:extLst>
          </p:cNvPr>
          <p:cNvSpPr>
            <a:spLocks noChangeShapeType="1"/>
          </p:cNvSpPr>
          <p:nvPr/>
        </p:nvSpPr>
        <p:spPr bwMode="auto">
          <a:xfrm flipH="1">
            <a:off x="9165" y="28191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4">
            <a:extLst>
              <a:ext uri="{FF2B5EF4-FFF2-40B4-BE49-F238E27FC236}">
                <a16:creationId xmlns:a16="http://schemas.microsoft.com/office/drawing/2014/main" id="{2CEA7E71-289B-46CA-AF68-2D6665684AC1}"/>
              </a:ext>
            </a:extLst>
          </p:cNvPr>
          <p:cNvSpPr>
            <a:spLocks noChangeShapeType="1"/>
          </p:cNvSpPr>
          <p:nvPr/>
        </p:nvSpPr>
        <p:spPr bwMode="auto">
          <a:xfrm>
            <a:off x="1371659"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4">
            <a:extLst>
              <a:ext uri="{FF2B5EF4-FFF2-40B4-BE49-F238E27FC236}">
                <a16:creationId xmlns:a16="http://schemas.microsoft.com/office/drawing/2014/main" id="{66C7A1D8-A24D-465B-AB22-EF9E1475F30F}"/>
              </a:ext>
            </a:extLst>
          </p:cNvPr>
          <p:cNvSpPr>
            <a:spLocks noChangeShapeType="1"/>
          </p:cNvSpPr>
          <p:nvPr/>
        </p:nvSpPr>
        <p:spPr bwMode="auto">
          <a:xfrm>
            <a:off x="934000"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4">
            <a:extLst>
              <a:ext uri="{FF2B5EF4-FFF2-40B4-BE49-F238E27FC236}">
                <a16:creationId xmlns:a16="http://schemas.microsoft.com/office/drawing/2014/main" id="{E6F063CF-BEE4-473B-85BD-4FA630C2ED11}"/>
              </a:ext>
            </a:extLst>
          </p:cNvPr>
          <p:cNvSpPr>
            <a:spLocks noChangeShapeType="1"/>
          </p:cNvSpPr>
          <p:nvPr/>
        </p:nvSpPr>
        <p:spPr bwMode="auto">
          <a:xfrm>
            <a:off x="55281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54">
            <a:extLst>
              <a:ext uri="{FF2B5EF4-FFF2-40B4-BE49-F238E27FC236}">
                <a16:creationId xmlns:a16="http://schemas.microsoft.com/office/drawing/2014/main" id="{013BA1AA-A6DE-4B9E-BC11-D0A5A4BC1CAC}"/>
              </a:ext>
            </a:extLst>
          </p:cNvPr>
          <p:cNvSpPr>
            <a:spLocks noChangeShapeType="1"/>
          </p:cNvSpPr>
          <p:nvPr/>
        </p:nvSpPr>
        <p:spPr bwMode="auto">
          <a:xfrm>
            <a:off x="16513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54">
            <a:extLst>
              <a:ext uri="{FF2B5EF4-FFF2-40B4-BE49-F238E27FC236}">
                <a16:creationId xmlns:a16="http://schemas.microsoft.com/office/drawing/2014/main" id="{2E596A06-1CA5-44C6-B99E-3DDC6F17F5D4}"/>
              </a:ext>
            </a:extLst>
          </p:cNvPr>
          <p:cNvSpPr>
            <a:spLocks noChangeShapeType="1"/>
          </p:cNvSpPr>
          <p:nvPr/>
        </p:nvSpPr>
        <p:spPr bwMode="auto">
          <a:xfrm>
            <a:off x="1087687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54">
            <a:extLst>
              <a:ext uri="{FF2B5EF4-FFF2-40B4-BE49-F238E27FC236}">
                <a16:creationId xmlns:a16="http://schemas.microsoft.com/office/drawing/2014/main" id="{8BD94CA7-5A60-4D65-A60B-0670FD8A4D76}"/>
              </a:ext>
            </a:extLst>
          </p:cNvPr>
          <p:cNvSpPr>
            <a:spLocks noChangeShapeType="1"/>
          </p:cNvSpPr>
          <p:nvPr/>
        </p:nvSpPr>
        <p:spPr bwMode="auto">
          <a:xfrm>
            <a:off x="11314342"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54">
            <a:extLst>
              <a:ext uri="{FF2B5EF4-FFF2-40B4-BE49-F238E27FC236}">
                <a16:creationId xmlns:a16="http://schemas.microsoft.com/office/drawing/2014/main" id="{8194B372-3FA2-4916-8F08-33E1ED7F40E3}"/>
              </a:ext>
            </a:extLst>
          </p:cNvPr>
          <p:cNvSpPr>
            <a:spLocks noChangeShapeType="1"/>
          </p:cNvSpPr>
          <p:nvPr/>
        </p:nvSpPr>
        <p:spPr bwMode="auto">
          <a:xfrm>
            <a:off x="12068175"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4">
            <a:extLst>
              <a:ext uri="{FF2B5EF4-FFF2-40B4-BE49-F238E27FC236}">
                <a16:creationId xmlns:a16="http://schemas.microsoft.com/office/drawing/2014/main" id="{2AF70DB1-846D-4AB3-85E2-8FE0F6DFEC70}"/>
              </a:ext>
            </a:extLst>
          </p:cNvPr>
          <p:cNvSpPr>
            <a:spLocks noChangeShapeType="1"/>
          </p:cNvSpPr>
          <p:nvPr/>
        </p:nvSpPr>
        <p:spPr bwMode="auto">
          <a:xfrm>
            <a:off x="11684459"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838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49 -0.00301 L -0.04049 -0.00278 C -0.05364 -0.00162 -0.05312 -0.00231 -0.06549 0.00139 C -0.06836 0.00209 -0.07109 0.00371 -0.07383 0.00417 C -0.09375 0.00787 -0.09661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1 -0.06549 0.00139 C -0.06835 0.00208 -0.07109 0.0037 -0.07382 0.00417 C -0.09375 0.00787 -0.09661 0.00718 -0.11458 0.00718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8 C 0.12096 -0.03101 0.09453 -0.02916 0.18489 -0.02662 C 0.19284 -0.02638 0.20078 -0.02523 0.20859 -0.025 C 0.22005 -0.02453 0.23138 -0.025 0.24284 -0.025 L 0.24284 -0.02476 L 0.29218 -0.02152 C 0.29726 -0.02106 0.30234 -0.01967 0.30742 -0.01967 C 0.33528 -0.01967 0.39101 -0.02152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1 0.05 0.12344 0.03472 0.19883 0.03055 C 0.20482 0.02754 0.21172 0.02338 0.21758 0.02338 C 0.23737 0.02338 0.25703 0.02546 0.27669 0.02685 C 0.28047 0.02801 0.28411 0.02893 0.28789 0.03055 C 0.28945 0.03171 0.29115 0.03333 0.29271 0.03472 C 0.29414 0.03588 0.297 0.03842 0.297 0.03912 " pathEditMode="relative" rAng="0" ptsTypes="AAAAAAAA">
                                      <p:cBhvr>
                                        <p:cTn id="16" dur="7000" fill="hold"/>
                                        <p:tgtEl>
                                          <p:spTgt spid="161"/>
                                        </p:tgtEl>
                                        <p:attrNameLst>
                                          <p:attrName>ppt_x</p:attrName>
                                          <p:attrName>ppt_y</p:attrName>
                                        </p:attrNameLst>
                                      </p:cBhvr>
                                      <p:rCtr x="9245" y="78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5 -0.01065 L 0.20105 -0.01042 C 0.21263 -0.01343 0.22435 -0.0169 0.23607 -0.01898 C 0.23933 -0.01945 0.24245 -0.02037 0.24558 -0.0206 C 0.25482 -0.02153 0.26394 -0.02176 0.27318 -0.02222 L 0.28646 -0.0206 C 0.29271 -0.01968 0.29909 -0.01806 0.30547 -0.01736 C 0.34167 -0.01273 0.34206 -0.01412 0.38138 -0.01227 L 0.40704 -0.01065 C 0.41901 -0.00949 0.43112 -0.00764 0.4431 -0.00718 L 0.48295 -0.00556 C 0.5129 -0.00903 0.4974 -0.00787 0.54844 -0.00556 C 0.55521 -0.00509 0.56172 -0.00417 0.56849 -0.00394 L 0.64349 -0.00209 C 0.6504 -0.00162 0.65743 -0.00139 0.66433 -0.00046 C 0.6918 0.00301 0.67618 0.00278 0.68529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42 0.09143 0.10157 0.09166 0.11719 0.08657 C 0.12227 0.08518 0.12709 0.08333 0.13216 0.08217 C 0.13776 0.08079 0.14362 0.08079 0.14909 0.07963 C 0.178 0.07523 0.14636 0.07893 0.18972 0.07523 L 0.30912 0.07754 C 0.31185 0.07754 0.31459 0.07963 0.31758 0.07963 C 0.34115 0.08102 0.36433 0.08102 0.38776 0.08217 C 0.40795 0.08634 0.40157 0.08588 0.43138 0.08217 C 0.45625 0.07893 0.44688 0.06967 0.45612 0.07963 " pathEditMode="relative" rAng="0" ptsTypes="AAAAAAAAAAA">
                                      <p:cBhvr>
                                        <p:cTn id="28" dur="7000" fill="hold"/>
                                        <p:tgtEl>
                                          <p:spTgt spid="109"/>
                                        </p:tgtEl>
                                        <p:attrNameLst>
                                          <p:attrName>ppt_x</p:attrName>
                                          <p:attrName>ppt_y</p:attrName>
                                        </p:attrNameLst>
                                      </p:cBhvr>
                                      <p:rCtr x="19336" y="-926"/>
                                    </p:animMotion>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09550" y="5042373"/>
            <a:ext cx="134112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9549" y="2796436"/>
            <a:ext cx="12468220" cy="2456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209550" y="3278197"/>
            <a:ext cx="12548652" cy="3"/>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781300" y="281806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209550" y="2772586"/>
            <a:ext cx="12614137" cy="806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42863" y="3237968"/>
            <a:ext cx="12481962" cy="3622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66675" y="650062"/>
            <a:ext cx="12325350" cy="357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99161" y="28192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42414"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42863" y="4427904"/>
            <a:ext cx="12969328" cy="2964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42863" y="4724400"/>
            <a:ext cx="12587569" cy="3030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5"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9200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5033985" y="5039935"/>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5931494" y="511689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5734636" y="5483313"/>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5480889" y="5755831"/>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5567385" y="5047044"/>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5521077" y="6389986"/>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42863" y="3301034"/>
            <a:ext cx="12481962" cy="1139654"/>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42863" y="1598084"/>
            <a:ext cx="12401538"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612268" y="20480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6" y="-69016"/>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87683" y="4870655"/>
            <a:ext cx="5965537" cy="2062103"/>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Tu tu xe lửa</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Xình xịch qua cầu</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Khách ngồi trên tàu</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Đoàn người đi bộ</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tau-hoa-chay-tren-duong-ray-www_tiengdong_com">
            <a:hlinkClick r:id="" action="ppaction://media"/>
            <a:extLst>
              <a:ext uri="{FF2B5EF4-FFF2-40B4-BE49-F238E27FC236}">
                <a16:creationId xmlns:a16="http://schemas.microsoft.com/office/drawing/2014/main" id="{BB24B260-A9FB-4A0C-8E66-268DE5C36D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102" y="4649944"/>
            <a:ext cx="487363" cy="487363"/>
          </a:xfrm>
          <a:prstGeom prst="rect">
            <a:avLst/>
          </a:prstGeom>
        </p:spPr>
      </p:pic>
      <p:sp>
        <p:nvSpPr>
          <p:cNvPr id="110" name="Line 17">
            <a:extLst>
              <a:ext uri="{FF2B5EF4-FFF2-40B4-BE49-F238E27FC236}">
                <a16:creationId xmlns:a16="http://schemas.microsoft.com/office/drawing/2014/main" id="{BCED3F5F-4288-457C-AA48-83371D289194}"/>
              </a:ext>
            </a:extLst>
          </p:cNvPr>
          <p:cNvSpPr>
            <a:spLocks noChangeShapeType="1"/>
          </p:cNvSpPr>
          <p:nvPr/>
        </p:nvSpPr>
        <p:spPr bwMode="auto">
          <a:xfrm>
            <a:off x="1225851" y="681400"/>
            <a:ext cx="15287"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17">
            <a:extLst>
              <a:ext uri="{FF2B5EF4-FFF2-40B4-BE49-F238E27FC236}">
                <a16:creationId xmlns:a16="http://schemas.microsoft.com/office/drawing/2014/main" id="{4D2D355B-8CDA-4CD7-920F-3EC0F0488736}"/>
              </a:ext>
            </a:extLst>
          </p:cNvPr>
          <p:cNvSpPr>
            <a:spLocks noChangeShapeType="1"/>
          </p:cNvSpPr>
          <p:nvPr/>
        </p:nvSpPr>
        <p:spPr bwMode="auto">
          <a:xfrm>
            <a:off x="663862" y="662966"/>
            <a:ext cx="21939"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7">
            <a:extLst>
              <a:ext uri="{FF2B5EF4-FFF2-40B4-BE49-F238E27FC236}">
                <a16:creationId xmlns:a16="http://schemas.microsoft.com/office/drawing/2014/main" id="{199D260B-E586-4596-AEB2-6F67E7699C28}"/>
              </a:ext>
            </a:extLst>
          </p:cNvPr>
          <p:cNvSpPr>
            <a:spLocks noChangeShapeType="1"/>
          </p:cNvSpPr>
          <p:nvPr/>
        </p:nvSpPr>
        <p:spPr bwMode="auto">
          <a:xfrm>
            <a:off x="142359" y="685800"/>
            <a:ext cx="29107" cy="53179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7">
            <a:extLst>
              <a:ext uri="{FF2B5EF4-FFF2-40B4-BE49-F238E27FC236}">
                <a16:creationId xmlns:a16="http://schemas.microsoft.com/office/drawing/2014/main" id="{6A14AFC6-E7B4-4A8C-8AC1-769B6B6B08D1}"/>
              </a:ext>
            </a:extLst>
          </p:cNvPr>
          <p:cNvSpPr>
            <a:spLocks noChangeShapeType="1"/>
          </p:cNvSpPr>
          <p:nvPr/>
        </p:nvSpPr>
        <p:spPr bwMode="auto">
          <a:xfrm>
            <a:off x="12039600" y="626432"/>
            <a:ext cx="7366"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 name="Line 17">
            <a:extLst>
              <a:ext uri="{FF2B5EF4-FFF2-40B4-BE49-F238E27FC236}">
                <a16:creationId xmlns:a16="http://schemas.microsoft.com/office/drawing/2014/main" id="{25D332F8-F4EA-468F-97DF-43C2BA829162}"/>
              </a:ext>
            </a:extLst>
          </p:cNvPr>
          <p:cNvSpPr>
            <a:spLocks noChangeShapeType="1"/>
          </p:cNvSpPr>
          <p:nvPr/>
        </p:nvSpPr>
        <p:spPr bwMode="auto">
          <a:xfrm>
            <a:off x="11487150" y="662966"/>
            <a:ext cx="0"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7">
            <a:extLst>
              <a:ext uri="{FF2B5EF4-FFF2-40B4-BE49-F238E27FC236}">
                <a16:creationId xmlns:a16="http://schemas.microsoft.com/office/drawing/2014/main" id="{9DB290A9-8B71-4F7D-AFA4-5764264E1B16}"/>
              </a:ext>
            </a:extLst>
          </p:cNvPr>
          <p:cNvSpPr>
            <a:spLocks noChangeShapeType="1"/>
          </p:cNvSpPr>
          <p:nvPr/>
        </p:nvSpPr>
        <p:spPr bwMode="auto">
          <a:xfrm flipH="1">
            <a:off x="10951076" y="626432"/>
            <a:ext cx="2674"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7">
            <a:extLst>
              <a:ext uri="{FF2B5EF4-FFF2-40B4-BE49-F238E27FC236}">
                <a16:creationId xmlns:a16="http://schemas.microsoft.com/office/drawing/2014/main" id="{4ACD40FF-6527-4501-8742-BFD610AE08F4}"/>
              </a:ext>
            </a:extLst>
          </p:cNvPr>
          <p:cNvSpPr>
            <a:spLocks noChangeShapeType="1"/>
          </p:cNvSpPr>
          <p:nvPr/>
        </p:nvSpPr>
        <p:spPr bwMode="auto">
          <a:xfrm>
            <a:off x="3810000" y="8382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21">
            <a:extLst>
              <a:ext uri="{FF2B5EF4-FFF2-40B4-BE49-F238E27FC236}">
                <a16:creationId xmlns:a16="http://schemas.microsoft.com/office/drawing/2014/main" id="{D1866260-159C-495F-920A-12EF6FAC7507}"/>
              </a:ext>
            </a:extLst>
          </p:cNvPr>
          <p:cNvSpPr/>
          <p:nvPr/>
        </p:nvSpPr>
        <p:spPr>
          <a:xfrm>
            <a:off x="11280637" y="206146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4ACFC-0569-4E7C-9750-77EC0EEA457C}"/>
              </a:ext>
            </a:extLst>
          </p:cNvPr>
          <p:cNvSpPr/>
          <p:nvPr/>
        </p:nvSpPr>
        <p:spPr>
          <a:xfrm>
            <a:off x="2028825" y="207247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ine 38">
            <a:extLst>
              <a:ext uri="{FF2B5EF4-FFF2-40B4-BE49-F238E27FC236}">
                <a16:creationId xmlns:a16="http://schemas.microsoft.com/office/drawing/2014/main" id="{8FC6AC32-5BC1-4A7F-A54E-61F9AB09EE6F}"/>
              </a:ext>
            </a:extLst>
          </p:cNvPr>
          <p:cNvSpPr>
            <a:spLocks noChangeShapeType="1"/>
          </p:cNvSpPr>
          <p:nvPr/>
        </p:nvSpPr>
        <p:spPr bwMode="auto">
          <a:xfrm flipH="1">
            <a:off x="10793523" y="281900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38">
            <a:extLst>
              <a:ext uri="{FF2B5EF4-FFF2-40B4-BE49-F238E27FC236}">
                <a16:creationId xmlns:a16="http://schemas.microsoft.com/office/drawing/2014/main" id="{2272EF67-26B2-4350-93C9-8CF132FEF676}"/>
              </a:ext>
            </a:extLst>
          </p:cNvPr>
          <p:cNvSpPr>
            <a:spLocks noChangeShapeType="1"/>
          </p:cNvSpPr>
          <p:nvPr/>
        </p:nvSpPr>
        <p:spPr bwMode="auto">
          <a:xfrm flipH="1">
            <a:off x="11247944"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38">
            <a:extLst>
              <a:ext uri="{FF2B5EF4-FFF2-40B4-BE49-F238E27FC236}">
                <a16:creationId xmlns:a16="http://schemas.microsoft.com/office/drawing/2014/main" id="{7A84443B-8ABD-4ED9-94D9-EA01BA2EB6D3}"/>
              </a:ext>
            </a:extLst>
          </p:cNvPr>
          <p:cNvSpPr>
            <a:spLocks noChangeShapeType="1"/>
          </p:cNvSpPr>
          <p:nvPr/>
        </p:nvSpPr>
        <p:spPr bwMode="auto">
          <a:xfrm flipH="1">
            <a:off x="1165474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38">
            <a:extLst>
              <a:ext uri="{FF2B5EF4-FFF2-40B4-BE49-F238E27FC236}">
                <a16:creationId xmlns:a16="http://schemas.microsoft.com/office/drawing/2014/main" id="{1DD2AF99-1296-484C-BE5C-D2150B451636}"/>
              </a:ext>
            </a:extLst>
          </p:cNvPr>
          <p:cNvSpPr>
            <a:spLocks noChangeShapeType="1"/>
          </p:cNvSpPr>
          <p:nvPr/>
        </p:nvSpPr>
        <p:spPr bwMode="auto">
          <a:xfrm flipH="1">
            <a:off x="12087842"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38">
            <a:extLst>
              <a:ext uri="{FF2B5EF4-FFF2-40B4-BE49-F238E27FC236}">
                <a16:creationId xmlns:a16="http://schemas.microsoft.com/office/drawing/2014/main" id="{1F9E9349-512E-4CB6-B777-889FEB9929AC}"/>
              </a:ext>
            </a:extLst>
          </p:cNvPr>
          <p:cNvSpPr>
            <a:spLocks noChangeShapeType="1"/>
          </p:cNvSpPr>
          <p:nvPr/>
        </p:nvSpPr>
        <p:spPr bwMode="auto">
          <a:xfrm flipH="1">
            <a:off x="1284295" y="283759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38">
            <a:extLst>
              <a:ext uri="{FF2B5EF4-FFF2-40B4-BE49-F238E27FC236}">
                <a16:creationId xmlns:a16="http://schemas.microsoft.com/office/drawing/2014/main" id="{3F93DA3C-BCEB-43E7-A088-7C91421FD2CC}"/>
              </a:ext>
            </a:extLst>
          </p:cNvPr>
          <p:cNvSpPr>
            <a:spLocks noChangeShapeType="1"/>
          </p:cNvSpPr>
          <p:nvPr/>
        </p:nvSpPr>
        <p:spPr bwMode="auto">
          <a:xfrm flipH="1">
            <a:off x="821404"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38">
            <a:extLst>
              <a:ext uri="{FF2B5EF4-FFF2-40B4-BE49-F238E27FC236}">
                <a16:creationId xmlns:a16="http://schemas.microsoft.com/office/drawing/2014/main" id="{4857F606-AC22-4D4D-A58F-351E39CB6319}"/>
              </a:ext>
            </a:extLst>
          </p:cNvPr>
          <p:cNvSpPr>
            <a:spLocks noChangeShapeType="1"/>
          </p:cNvSpPr>
          <p:nvPr/>
        </p:nvSpPr>
        <p:spPr bwMode="auto">
          <a:xfrm flipH="1">
            <a:off x="40906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38">
            <a:extLst>
              <a:ext uri="{FF2B5EF4-FFF2-40B4-BE49-F238E27FC236}">
                <a16:creationId xmlns:a16="http://schemas.microsoft.com/office/drawing/2014/main" id="{6D1B61EB-53D2-4EC9-8BF2-C7125C9C6FEC}"/>
              </a:ext>
            </a:extLst>
          </p:cNvPr>
          <p:cNvSpPr>
            <a:spLocks noChangeShapeType="1"/>
          </p:cNvSpPr>
          <p:nvPr/>
        </p:nvSpPr>
        <p:spPr bwMode="auto">
          <a:xfrm flipH="1">
            <a:off x="28060" y="284728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Rectangle 145">
            <a:extLst>
              <a:ext uri="{FF2B5EF4-FFF2-40B4-BE49-F238E27FC236}">
                <a16:creationId xmlns:a16="http://schemas.microsoft.com/office/drawing/2014/main" id="{A7709CBB-9889-45DD-8E38-45BC097E5A25}"/>
              </a:ext>
            </a:extLst>
          </p:cNvPr>
          <p:cNvSpPr/>
          <p:nvPr/>
        </p:nvSpPr>
        <p:spPr>
          <a:xfrm>
            <a:off x="-457715" y="365066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A1AE770A-B8C5-4C64-BAFA-A76B6C81AD19}"/>
              </a:ext>
            </a:extLst>
          </p:cNvPr>
          <p:cNvSpPr/>
          <p:nvPr/>
        </p:nvSpPr>
        <p:spPr>
          <a:xfrm>
            <a:off x="11301190" y="371747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ne 54">
            <a:extLst>
              <a:ext uri="{FF2B5EF4-FFF2-40B4-BE49-F238E27FC236}">
                <a16:creationId xmlns:a16="http://schemas.microsoft.com/office/drawing/2014/main" id="{4EC6C025-0D93-4A71-8662-A3C313DB90A7}"/>
              </a:ext>
            </a:extLst>
          </p:cNvPr>
          <p:cNvSpPr>
            <a:spLocks noChangeShapeType="1"/>
          </p:cNvSpPr>
          <p:nvPr/>
        </p:nvSpPr>
        <p:spPr bwMode="auto">
          <a:xfrm>
            <a:off x="1436695" y="442790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54">
            <a:extLst>
              <a:ext uri="{FF2B5EF4-FFF2-40B4-BE49-F238E27FC236}">
                <a16:creationId xmlns:a16="http://schemas.microsoft.com/office/drawing/2014/main" id="{A51ED9AF-D099-4090-AC35-B287BCE3944A}"/>
              </a:ext>
            </a:extLst>
          </p:cNvPr>
          <p:cNvSpPr>
            <a:spLocks noChangeShapeType="1"/>
          </p:cNvSpPr>
          <p:nvPr/>
        </p:nvSpPr>
        <p:spPr bwMode="auto">
          <a:xfrm>
            <a:off x="1078579"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54">
            <a:extLst>
              <a:ext uri="{FF2B5EF4-FFF2-40B4-BE49-F238E27FC236}">
                <a16:creationId xmlns:a16="http://schemas.microsoft.com/office/drawing/2014/main" id="{24700A6F-6736-4FE4-A001-1702EFD9BA32}"/>
              </a:ext>
            </a:extLst>
          </p:cNvPr>
          <p:cNvSpPr>
            <a:spLocks noChangeShapeType="1"/>
          </p:cNvSpPr>
          <p:nvPr/>
        </p:nvSpPr>
        <p:spPr bwMode="auto">
          <a:xfrm>
            <a:off x="685801"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4">
            <a:extLst>
              <a:ext uri="{FF2B5EF4-FFF2-40B4-BE49-F238E27FC236}">
                <a16:creationId xmlns:a16="http://schemas.microsoft.com/office/drawing/2014/main" id="{45A08B59-F8FE-4F00-BCBF-C14EFB66F8D4}"/>
              </a:ext>
            </a:extLst>
          </p:cNvPr>
          <p:cNvSpPr>
            <a:spLocks noChangeShapeType="1"/>
          </p:cNvSpPr>
          <p:nvPr/>
        </p:nvSpPr>
        <p:spPr bwMode="auto">
          <a:xfrm>
            <a:off x="30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4">
            <a:extLst>
              <a:ext uri="{FF2B5EF4-FFF2-40B4-BE49-F238E27FC236}">
                <a16:creationId xmlns:a16="http://schemas.microsoft.com/office/drawing/2014/main" id="{12D91B50-72D0-48F4-B77D-9E8AA8FE2D71}"/>
              </a:ext>
            </a:extLst>
          </p:cNvPr>
          <p:cNvSpPr>
            <a:spLocks noChangeShapeType="1"/>
          </p:cNvSpPr>
          <p:nvPr/>
        </p:nvSpPr>
        <p:spPr bwMode="auto">
          <a:xfrm>
            <a:off x="10945923"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Line 54">
            <a:extLst>
              <a:ext uri="{FF2B5EF4-FFF2-40B4-BE49-F238E27FC236}">
                <a16:creationId xmlns:a16="http://schemas.microsoft.com/office/drawing/2014/main" id="{DE5140F4-646D-49EE-BB06-2C8198675240}"/>
              </a:ext>
            </a:extLst>
          </p:cNvPr>
          <p:cNvSpPr>
            <a:spLocks noChangeShapeType="1"/>
          </p:cNvSpPr>
          <p:nvPr/>
        </p:nvSpPr>
        <p:spPr bwMode="auto">
          <a:xfrm>
            <a:off x="11400344"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4">
            <a:extLst>
              <a:ext uri="{FF2B5EF4-FFF2-40B4-BE49-F238E27FC236}">
                <a16:creationId xmlns:a16="http://schemas.microsoft.com/office/drawing/2014/main" id="{64127E51-1D57-4100-87BE-E51331DABD84}"/>
              </a:ext>
            </a:extLst>
          </p:cNvPr>
          <p:cNvSpPr>
            <a:spLocks noChangeShapeType="1"/>
          </p:cNvSpPr>
          <p:nvPr/>
        </p:nvSpPr>
        <p:spPr bwMode="auto">
          <a:xfrm>
            <a:off x="1219200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6" name="Line 54">
            <a:extLst>
              <a:ext uri="{FF2B5EF4-FFF2-40B4-BE49-F238E27FC236}">
                <a16:creationId xmlns:a16="http://schemas.microsoft.com/office/drawing/2014/main" id="{23E5BCDF-DE3E-494A-B1E4-0E5BDF817C0D}"/>
              </a:ext>
            </a:extLst>
          </p:cNvPr>
          <p:cNvSpPr>
            <a:spLocks noChangeShapeType="1"/>
          </p:cNvSpPr>
          <p:nvPr/>
        </p:nvSpPr>
        <p:spPr bwMode="auto">
          <a:xfrm>
            <a:off x="1180714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582" y="2966861"/>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5304" y="313985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24" cstate="hqprint">
            <a:extLst>
              <a:ext uri="{BEBA8EAE-BF5A-486C-A8C5-ECC9F3942E4B}">
                <a14:imgProps xmlns:a14="http://schemas.microsoft.com/office/drawing/2010/main">
                  <a14:imgLayer r:embed="rId25">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836237" y="1661541"/>
            <a:ext cx="1777647" cy="17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26709"/>
      </p:ext>
    </p:extLst>
  </p:cSld>
  <p:clrMapOvr>
    <a:masterClrMapping/>
  </p:clrMapOvr>
  <mc:AlternateContent xmlns:mc="http://schemas.openxmlformats.org/markup-compatibility/2006" xmlns:p15="http://schemas.microsoft.com/office/powerpoint/2012/main">
    <mc:Choice Requires="p15">
      <p:transition spd="slow" advTm="33048">
        <p15:prstTrans prst="prestige"/>
      </p:transition>
    </mc:Choice>
    <mc:Fallback xmlns="">
      <p:transition spd="slow"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9 C 0.12096 -0.03102 0.09453 -0.02916 0.18489 -0.02662 C 0.19284 -0.02639 0.20078 -0.02523 0.20859 -0.025 C 0.22005 -0.02453 0.23138 -0.025 0.24284 -0.025 L 0.24284 -0.02477 L 0.29218 -0.02153 C 0.29726 -0.02106 0.30234 -0.01967 0.30742 -0.01967 C 0.33528 -0.01967 0.39101 -0.02153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2 0.05 0.12344 0.03472 0.19883 0.03055 C 0.20482 0.02754 0.21172 0.02338 0.21758 0.02338 C 0.23737 0.02338 0.25703 0.02546 0.27669 0.02685 C 0.28047 0.028 0.28412 0.02893 0.28789 0.03055 C 0.28945 0.03171 0.29115 0.03333 0.29271 0.03472 C 0.29414 0.03588 0.29701 0.03842 0.29701 0.03912 " pathEditMode="relative" rAng="0" ptsTypes="AAAAAAAA">
                                      <p:cBhvr>
                                        <p:cTn id="16" dur="7000" fill="hold"/>
                                        <p:tgtEl>
                                          <p:spTgt spid="161"/>
                                        </p:tgtEl>
                                        <p:attrNameLst>
                                          <p:attrName>ppt_x</p:attrName>
                                          <p:attrName>ppt_y</p:attrName>
                                        </p:attrNameLst>
                                      </p:cBhvr>
                                      <p:rCtr x="9245" y="787"/>
                                    </p:animMotion>
                                  </p:childTnLst>
                                </p:cTn>
                              </p:par>
                              <p:par>
                                <p:cTn id="17"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18" dur="7000" fill="hold"/>
                                        <p:tgtEl>
                                          <p:spTgt spid="159"/>
                                        </p:tgtEl>
                                        <p:attrNameLst>
                                          <p:attrName>ppt_x</p:attrName>
                                          <p:attrName>ppt_y</p:attrName>
                                        </p:attrNameLst>
                                      </p:cBhvr>
                                      <p:rCtr x="-10794" y="1620"/>
                                    </p:animMotion>
                                  </p:childTnLst>
                                </p:cTn>
                              </p:par>
                              <p:par>
                                <p:cTn id="19"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0" dur="7000" fill="hold"/>
                                        <p:tgtEl>
                                          <p:spTgt spid="116"/>
                                        </p:tgtEl>
                                        <p:attrNameLst>
                                          <p:attrName>ppt_x</p:attrName>
                                          <p:attrName>ppt_y</p:attrName>
                                        </p:attrNameLst>
                                      </p:cBhvr>
                                      <p:rCtr x="-7878" y="69"/>
                                    </p:animMotion>
                                  </p:childTnLst>
                                </p:cTn>
                              </p:par>
                              <p:par>
                                <p:cTn id="21"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2" dur="7000" fill="hold"/>
                                        <p:tgtEl>
                                          <p:spTgt spid="162"/>
                                        </p:tgtEl>
                                        <p:attrNameLst>
                                          <p:attrName>ppt_x</p:attrName>
                                          <p:attrName>ppt_y</p:attrName>
                                        </p:attrNameLst>
                                      </p:cBhvr>
                                      <p:rCtr x="24206" y="9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28" dur="7000" fill="hold"/>
                                        <p:tgtEl>
                                          <p:spTgt spid="109"/>
                                        </p:tgtEl>
                                        <p:attrNameLst>
                                          <p:attrName>ppt_x</p:attrName>
                                          <p:attrName>ppt_y</p:attrName>
                                        </p:attrNameLst>
                                      </p:cBhvr>
                                      <p:rCtr x="19336" y="-926"/>
                                    </p:animMotion>
                                  </p:childTnLst>
                                </p:cTn>
                              </p:par>
                              <p:par>
                                <p:cTn id="29" presetID="1" presetClass="mediacall" presetSubtype="0" fill="hold" nodeType="withEffect">
                                  <p:stCondLst>
                                    <p:cond delay="0"/>
                                  </p:stCondLst>
                                  <p:childTnLst>
                                    <p:cmd type="call" cmd="playFrom(0.0)">
                                      <p:cBhvr>
                                        <p:cTn id="30" dur="7124"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09&quot;/&gt;&lt;/object&gt;&lt;object type=&quot;3&quot; unique_id=&quot;10005&quot;&gt;&lt;property id=&quot;20148&quot; value=&quot;5&quot;/&gt;&lt;property id=&quot;20300&quot; value=&quot;Slide 2&quot;/&gt;&lt;property id=&quot;20307&quot; value=&quot;327&quot;/&gt;&lt;/object&gt;&lt;object type=&quot;3&quot; unique_id=&quot;10010&quot;&gt;&lt;property id=&quot;20148&quot; value=&quot;5&quot;/&gt;&lt;property id=&quot;20300&quot; value=&quot;Slide 8&quot;/&gt;&lt;property id=&quot;20307&quot; value=&quot;338&quot;/&gt;&lt;/object&gt;&lt;object type=&quot;3&quot; unique_id=&quot;10013&quot;&gt;&lt;property id=&quot;20148&quot; value=&quot;5&quot;/&gt;&lt;property id=&quot;20300&quot; value=&quot;Slide 7&quot;/&gt;&lt;property id=&quot;20307&quot; value=&quot;357&quot;/&gt;&lt;/object&gt;&lt;object type=&quot;3&quot; unique_id=&quot;10014&quot;&gt;&lt;property id=&quot;20148&quot; value=&quot;5&quot;/&gt;&lt;property id=&quot;20300&quot; value=&quot;Slide 9&quot;/&gt;&lt;property id=&quot;20307&quot; value=&quot;345&quot;/&gt;&lt;/object&gt;&lt;object type=&quot;3&quot; unique_id=&quot;10015&quot;&gt;&lt;property id=&quot;20148&quot; value=&quot;5&quot;/&gt;&lt;property id=&quot;20300&quot; value=&quot;Slide 10&quot;/&gt;&lt;property id=&quot;20307&quot; value=&quot;348&quot;/&gt;&lt;/object&gt;&lt;object type=&quot;3&quot; unique_id=&quot;10016&quot;&gt;&lt;property id=&quot;20148&quot; value=&quot;5&quot;/&gt;&lt;property id=&quot;20300&quot; value=&quot;Slide 11&quot;/&gt;&lt;property id=&quot;20307&quot; value=&quot;350&quot;/&gt;&lt;/object&gt;&lt;object type=&quot;3&quot; unique_id=&quot;10017&quot;&gt;&lt;property id=&quot;20148&quot; value=&quot;5&quot;/&gt;&lt;property id=&quot;20300&quot; value=&quot;Slide 12&quot;/&gt;&lt;property id=&quot;20307&quot; value=&quot;351&quot;/&gt;&lt;/object&gt;&lt;object type=&quot;3&quot; unique_id=&quot;10018&quot;&gt;&lt;property id=&quot;20148&quot; value=&quot;5&quot;/&gt;&lt;property id=&quot;20300&quot; value=&quot;Slide 13&quot;/&gt;&lt;property id=&quot;20307&quot; value=&quot;352&quot;/&gt;&lt;/object&gt;&lt;object type=&quot;3&quot; unique_id=&quot;10020&quot;&gt;&lt;property id=&quot;20148&quot; value=&quot;5&quot;/&gt;&lt;property id=&quot;20300&quot; value=&quot;Slide 14&quot;/&gt;&lt;property id=&quot;20307&quot; value=&quot;334&quot;/&gt;&lt;/object&gt;&lt;object type=&quot;3&quot; unique_id=&quot;10021&quot;&gt;&lt;property id=&quot;20148&quot; value=&quot;5&quot;/&gt;&lt;property id=&quot;20300&quot; value=&quot;Slide 15&quot;/&gt;&lt;property id=&quot;20307&quot; value=&quot;522&quot;/&gt;&lt;/object&gt;&lt;object type=&quot;3&quot; unique_id=&quot;10026&quot;&gt;&lt;property id=&quot;20148&quot; value=&quot;5&quot;/&gt;&lt;property id=&quot;20300&quot; value=&quot;Slide 16&quot;/&gt;&lt;property id=&quot;20307&quot; value=&quot;337&quot;/&gt;&lt;/object&gt;&lt;object type=&quot;3&quot; unique_id=&quot;10027&quot;&gt;&lt;property id=&quot;20148&quot; value=&quot;5&quot;/&gt;&lt;property id=&quot;20300&quot; value=&quot;Slide 17&quot;/&gt;&lt;property id=&quot;20307&quot; value=&quot;527&quot;/&gt;&lt;/object&gt;&lt;object type=&quot;3&quot; unique_id=&quot;10028&quot;&gt;&lt;property id=&quot;20148&quot; value=&quot;5&quot;/&gt;&lt;property id=&quot;20300&quot; value=&quot;Slide 18&quot;/&gt;&lt;property id=&quot;20307&quot; value=&quot;525&quot;/&gt;&lt;/object&gt;&lt;object type=&quot;3&quot; unique_id=&quot;10029&quot;&gt;&lt;property id=&quot;20148&quot; value=&quot;5&quot;/&gt;&lt;property id=&quot;20300&quot; value=&quot;Slide 19&quot;/&gt;&lt;property id=&quot;20307&quot; value=&quot;526&quot;/&gt;&lt;/object&gt;&lt;object type=&quot;3&quot; unique_id=&quot;10030&quot;&gt;&lt;property id=&quot;20148&quot; value=&quot;5&quot;/&gt;&lt;property id=&quot;20300&quot; value=&quot;Slide 20&quot;/&gt;&lt;property id=&quot;20307&quot; value=&quot;528&quot;/&gt;&lt;/object&gt;&lt;object type=&quot;3&quot; unique_id=&quot;10031&quot;&gt;&lt;property id=&quot;20148&quot; value=&quot;5&quot;/&gt;&lt;property id=&quot;20300&quot; value=&quot;Slide 21&quot;/&gt;&lt;property id=&quot;20307&quot; value=&quot;262&quot;/&gt;&lt;/object&gt;&lt;object type=&quot;3&quot; unique_id=&quot;10032&quot;&gt;&lt;property id=&quot;20148&quot; value=&quot;5&quot;/&gt;&lt;property id=&quot;20300&quot; value=&quot;Slide 22&quot;/&gt;&lt;property id=&quot;20307&quot; value=&quot;293&quot;/&gt;&lt;/object&gt;&lt;object type=&quot;3&quot; unique_id=&quot;10449&quot;&gt;&lt;property id=&quot;20148&quot; value=&quot;5&quot;/&gt;&lt;property id=&quot;20300&quot; value=&quot;Slide 3&quot;/&gt;&lt;property id=&quot;20307&quot; value=&quot;533&quot;/&gt;&lt;/object&gt;&lt;object type=&quot;3&quot; unique_id=&quot;12641&quot;&gt;&lt;property id=&quot;20148&quot; value=&quot;5&quot;/&gt;&lt;property id=&quot;20300&quot; value=&quot;Slide 5&quot;/&gt;&lt;property id=&quot;20307&quot; value=&quot;534&quot;/&gt;&lt;/object&gt;&lt;object type=&quot;3&quot; unique_id=&quot;12642&quot;&gt;&lt;property id=&quot;20148&quot; value=&quot;5&quot;/&gt;&lt;property id=&quot;20300&quot; value=&quot;Slide 6&quot;/&gt;&lt;property id=&quot;20307&quot; value=&quot;535&quot;/&gt;&lt;/object&gt;&lt;object type=&quot;3&quot; unique_id=&quot;12643&quot;&gt;&lt;property id=&quot;20148&quot; value=&quot;5&quot;/&gt;&lt;property id=&quot;20300&quot; value=&quot;Slide 4&quot;/&gt;&lt;property id=&quot;20307&quot; value=&quot;536&quot;/&gt;&lt;/object&gt;&lt;/object&gt;&lt;object type=&quot;8&quot; unique_id=&quot;1006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1874</TotalTime>
  <Words>276</Words>
  <Application>Microsoft Office PowerPoint</Application>
  <PresentationFormat>Widescreen</PresentationFormat>
  <Paragraphs>46</Paragraphs>
  <Slides>19</Slides>
  <Notes>12</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#9Slide03 Bebas Neue Bold</vt:lpstr>
      <vt:lpstr>.VnAristote</vt:lpstr>
      <vt:lpstr>.VnAvant</vt:lpstr>
      <vt:lpstr>Calibri</vt:lpstr>
      <vt:lpstr>等线</vt:lpstr>
      <vt:lpstr>Imprint MT Shadow</vt:lpstr>
      <vt:lpstr>Ink Free</vt:lpstr>
      <vt:lpstr>MV Boli</vt:lpstr>
      <vt:lpstr>华文仿宋</vt:lpstr>
      <vt:lpstr>Symbol</vt:lpstr>
      <vt:lpstr>Times New Roman</vt:lpstr>
      <vt:lpstr>Tw Cen MT</vt:lpstr>
      <vt:lpstr>Tw Cen MT Condensed</vt:lpstr>
      <vt:lpstr>VNI-Avo</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kun</cp:lastModifiedBy>
  <cp:revision>74</cp:revision>
  <dcterms:created xsi:type="dcterms:W3CDTF">2021-11-04T06:25:59Z</dcterms:created>
  <dcterms:modified xsi:type="dcterms:W3CDTF">2026-04-26T06:25:21Z</dcterms:modified>
</cp:coreProperties>
</file>