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</Words>
  <Application>Microsoft Office PowerPoint</Application>
  <PresentationFormat>On-screen Show (4:3)</PresentationFormat>
  <Paragraphs>7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PHÒNG GIÁO DỤC VÀ ĐÀO TẠO QUẬN LONG BIÊN TRƯỜNG MẦM NON HOA SỮA</vt:lpstr>
      <vt:lpstr>Câu đố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Le Thi Phuong</cp:lastModifiedBy>
  <cp:revision>7</cp:revision>
  <dcterms:created xsi:type="dcterms:W3CDTF">2006-08-16T00:00:00Z</dcterms:created>
  <dcterms:modified xsi:type="dcterms:W3CDTF">2018-12-06T14:58:47Z</dcterms:modified>
</cp:coreProperties>
</file>