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3" r:id="rId4"/>
    <p:sldId id="262" r:id="rId5"/>
    <p:sldId id="257" r:id="rId6"/>
    <p:sldId id="266" r:id="rId7"/>
    <p:sldId id="258" r:id="rId8"/>
    <p:sldId id="267" r:id="rId9"/>
    <p:sldId id="259" r:id="rId10"/>
    <p:sldId id="260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9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4BFB-3742-4356-A654-3785E6EF0F4C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omoi.com/Phong-tranh-5-benh-thuong-gap-vao-mua-he/138/6697036.epi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Nhom%20Giot%20Suong%20-%20Mua%20He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Dang%20cap%20nhat%20-%20Troi%20nang%20troi%20mua%20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63283"/>
            <a:ext cx="6858000" cy="16208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TỰ NHIÊN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5271053" cy="16557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Løa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tuæi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MÉu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lín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4504" y="2514600"/>
            <a:ext cx="6858000" cy="1620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2209800"/>
          </a:xfrm>
          <a:prstGeom prst="rect">
            <a:avLst/>
          </a:prstGeom>
          <a:noFill/>
        </p:spPr>
      </p:pic>
      <p:pic>
        <p:nvPicPr>
          <p:cNvPr id="17411" name="Picture 3" descr="G:\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2876550" cy="2152650"/>
          </a:xfrm>
          <a:prstGeom prst="rect">
            <a:avLst/>
          </a:prstGeom>
          <a:noFill/>
        </p:spPr>
      </p:pic>
      <p:pic>
        <p:nvPicPr>
          <p:cNvPr id="17412" name="Picture 4" descr="G:\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1" y="0"/>
            <a:ext cx="3124200" cy="2514600"/>
          </a:xfrm>
          <a:prstGeom prst="rect">
            <a:avLst/>
          </a:prstGeom>
          <a:noFill/>
        </p:spPr>
      </p:pic>
      <p:pic>
        <p:nvPicPr>
          <p:cNvPr id="17413" name="Picture 5" descr="G: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191000"/>
            <a:ext cx="2819400" cy="2667000"/>
          </a:xfrm>
          <a:prstGeom prst="rect">
            <a:avLst/>
          </a:prstGeom>
          <a:noFill/>
        </p:spPr>
      </p:pic>
      <p:pic>
        <p:nvPicPr>
          <p:cNvPr id="17414" name="Picture 6" descr="G:\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3200400" cy="2228850"/>
          </a:xfrm>
          <a:prstGeom prst="rect">
            <a:avLst/>
          </a:prstGeom>
          <a:noFill/>
        </p:spPr>
      </p:pic>
      <p:pic>
        <p:nvPicPr>
          <p:cNvPr id="17415" name="Picture 7" descr="G:\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14600"/>
            <a:ext cx="3124200" cy="2514600"/>
          </a:xfrm>
          <a:prstGeom prst="rect">
            <a:avLst/>
          </a:prstGeom>
          <a:noFill/>
        </p:spPr>
      </p:pic>
      <p:pic>
        <p:nvPicPr>
          <p:cNvPr id="8" name="Picture 14" descr="http://t3.gstatic.com/images?q=tbn:ANd9GcT-BesrVqmc2ZXnOcS0w5viKAot11B2abfPu3DLWemmpkqVIxl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19600"/>
            <a:ext cx="32004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2667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Các hoạt động trong     mùa hè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alobacsi.vn/Images/Uploaded/Share/2011/07/26/dau-t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2924176"/>
          </a:xfrm>
          <a:prstGeom prst="rect">
            <a:avLst/>
          </a:prstGeom>
          <a:noFill/>
        </p:spPr>
      </p:pic>
      <p:pic>
        <p:nvPicPr>
          <p:cNvPr id="1028" name="Picture 4" descr="http://Images.alobacsi.vn/Images/Uploaded/Share/2011/07/26/rom-s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1524000"/>
            <a:ext cx="3333750" cy="2647951"/>
          </a:xfrm>
          <a:prstGeom prst="rect">
            <a:avLst/>
          </a:prstGeom>
          <a:noFill/>
        </p:spPr>
      </p:pic>
      <p:pic>
        <p:nvPicPr>
          <p:cNvPr id="1030" name="Picture 6" descr="http://Images.alobacsi.vn/Images/Uploaded/Share/2011/07/26/chay-n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200400" cy="2667000"/>
          </a:xfrm>
          <a:prstGeom prst="rect">
            <a:avLst/>
          </a:prstGeom>
          <a:noFill/>
        </p:spPr>
      </p:pic>
      <p:pic>
        <p:nvPicPr>
          <p:cNvPr id="1032" name="Picture 8" descr="http://Images.alobacsi.vn/Images/Uploaded/Share/2011/07/26/so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114800"/>
            <a:ext cx="2590800" cy="2743200"/>
          </a:xfrm>
          <a:prstGeom prst="rect">
            <a:avLst/>
          </a:prstGeom>
          <a:noFill/>
        </p:spPr>
      </p:pic>
      <p:pic>
        <p:nvPicPr>
          <p:cNvPr id="1034" name="Picture 10" descr="Phong tranh 5 benh thuong gap vao mua h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648200"/>
            <a:ext cx="2590800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03105" y="228600"/>
            <a:ext cx="514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Các bệnh mùa hè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Rôm sảy, cháy năng, dột qụydo nắng,sốt, 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các bệnh về tai khi đi bơi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Chúng ta sẽ phòng các bệnh mùa hè bằng cách nào?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95400"/>
            <a:ext cx="6218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Trò chơi: cô chia lớp thành 3 đội và mỗi đội sẽ có một bức tranh </a:t>
            </a:r>
          </a:p>
          <a:p>
            <a:r>
              <a:rPr lang="en-US" smtClean="0">
                <a:solidFill>
                  <a:srgbClr val="FF0000"/>
                </a:solidFill>
              </a:rPr>
              <a:t>Các đội sẽ tìm ra những hành động nên làm khi mùa hè đến</a:t>
            </a:r>
          </a:p>
          <a:p>
            <a:r>
              <a:rPr lang="en-US" smtClean="0">
                <a:solidFill>
                  <a:srgbClr val="FF0000"/>
                </a:solidFill>
              </a:rPr>
              <a:t>Và những hành động không nen làm khi mùa hè đến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(5) [Converted]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7212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Kết thúc cô và trẻ vận động bài hát “ mùa hè về”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(1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hom Giot Suong - Mua 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29200" y="57912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219200"/>
            <a:ext cx="5627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Cô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trẻ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hát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mùa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xem video cảnh  sắc mùa Hè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du-lich.chudu24.com/f/d/090723/bien-sam-son-mua-h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4114800" cy="6248400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static.xaluan.com/images/news/Image/2012/04/28/64f9bc08a8d3c8.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5029200" cy="63245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0"/>
            <a:ext cx="327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Thời tiết của mùa hè 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mthuc365.vn/uploads/thumbs/news-thumbs/450-341-da-dep-hon-nho-hoa-qua-mua-he-17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285" y="0"/>
            <a:ext cx="3016715" cy="2286000"/>
          </a:xfrm>
          <a:prstGeom prst="rect">
            <a:avLst/>
          </a:prstGeom>
          <a:noFill/>
        </p:spPr>
      </p:pic>
      <p:pic>
        <p:nvPicPr>
          <p:cNvPr id="1030" name="Picture 6" descr="http://giadinh.vcmedia.vn/fcQlc7Zq2BgSIIYOL0Z2vNIqb6ZYyk/Image/2012/05/qua2_199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3203603" cy="2971800"/>
          </a:xfrm>
          <a:prstGeom prst="rect">
            <a:avLst/>
          </a:prstGeom>
          <a:noFill/>
        </p:spPr>
      </p:pic>
      <p:pic>
        <p:nvPicPr>
          <p:cNvPr id="1032" name="Picture 8" descr="http://nguyentampharma.com.vn/wp-content/uploads/2012/07/60418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8118" y="4114800"/>
            <a:ext cx="3585882" cy="2743200"/>
          </a:xfrm>
          <a:prstGeom prst="rect">
            <a:avLst/>
          </a:prstGeom>
          <a:noFill/>
        </p:spPr>
      </p:pic>
      <p:pic>
        <p:nvPicPr>
          <p:cNvPr id="8" name="Picture 2" descr="http://www.amthuc365.vn/uploads/thumbs/News-thumb/350-271-qua-ngon-nao-cho-tre-mua-he-84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357563" y="1214437"/>
            <a:ext cx="3333750" cy="2581276"/>
          </a:xfrm>
          <a:prstGeom prst="rect">
            <a:avLst/>
          </a:prstGeom>
          <a:noFill/>
        </p:spPr>
      </p:pic>
      <p:pic>
        <p:nvPicPr>
          <p:cNvPr id="9" name="Picture 4" descr="http://www.tienphong.vn/ImageHandler.ashx?ThumbnailID=90689&amp;Width=4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759200" cy="2819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3124200"/>
            <a:ext cx="286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Các loại quả trong mùa hè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(2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0"/>
            <a:ext cx="511697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mtClean="0"/>
          </a:p>
          <a:p>
            <a:r>
              <a:rPr lang="en-US" sz="2000" smtClean="0"/>
              <a:t>Âm thanh của mùa hè </a:t>
            </a:r>
          </a:p>
          <a:p>
            <a:r>
              <a:rPr lang="en-US" sz="2000" smtClean="0"/>
              <a:t>Cho trẻ nghe tiếng ve kêu </a:t>
            </a:r>
          </a:p>
          <a:p>
            <a:r>
              <a:rPr lang="en-US" sz="2000" smtClean="0"/>
              <a:t>Cho trẻ vận động bài hát “ trời nắng , trời mưa”</a:t>
            </a:r>
            <a:endParaRPr lang="en-US" sz="2000"/>
          </a:p>
        </p:txBody>
      </p:sp>
      <p:pic>
        <p:nvPicPr>
          <p:cNvPr id="4" name="Dang cap nhat - Troi nang troi mu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amthuc365.vn/uploads/news/2012-07-27.02.06.44-ngoc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0"/>
            <a:ext cx="3590925" cy="3124200"/>
          </a:xfrm>
          <a:prstGeom prst="rect">
            <a:avLst/>
          </a:prstGeom>
          <a:noFill/>
        </p:spPr>
      </p:pic>
      <p:pic>
        <p:nvPicPr>
          <p:cNvPr id="15368" name="Picture 8" descr="http://news.bacsi.com/wp-content/uploads/2012/09/chua-bong-bang-hoa-muoi-g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3124200"/>
            <a:ext cx="4352925" cy="3733800"/>
          </a:xfrm>
          <a:prstGeom prst="rect">
            <a:avLst/>
          </a:prstGeom>
          <a:noFill/>
        </p:spPr>
      </p:pic>
      <p:pic>
        <p:nvPicPr>
          <p:cNvPr id="15370" name="Picture 10" descr="http://tamhoc.com/wp-content/uploads/HoaS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1"/>
            <a:ext cx="4800600" cy="3733800"/>
          </a:xfrm>
          <a:prstGeom prst="rect">
            <a:avLst/>
          </a:prstGeom>
          <a:noFill/>
        </p:spPr>
      </p:pic>
      <p:pic>
        <p:nvPicPr>
          <p:cNvPr id="7" name="Picture 4" descr="http://t2.gstatic.com/images?q=tbn:ANd9GcR8TSPWo4L-AUEwU7oKHUfZch6Lq2gZkAsKlnKtlBf2MXGmQWl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57475" cy="3200400"/>
          </a:xfrm>
          <a:prstGeom prst="rect">
            <a:avLst/>
          </a:prstGeom>
          <a:noFill/>
        </p:spPr>
      </p:pic>
      <p:pic>
        <p:nvPicPr>
          <p:cNvPr id="8" name="Picture 2" descr="http://vstudiovnc.com/pictures/summer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0"/>
            <a:ext cx="289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90976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Khi mùa hè đến thời tiết sẽ nóng bức, nhiều nắng, mưa ít, cơm mưa của 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Mùa hè thường bất chợt, đến rất nhanh và cũng tạnh mưa rất nhanh.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Mùa hè có những loại quả rất ngon, cung cấp rất nhiều vitamin cho chúng ta. 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Giúp chúng ta giải nhiệt bớt nóng bức trong người. Các loại hoa cũng rất nhiều.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Trong mùa hè, còn có những hoạt động khác nữa, và trong mùa hè còn có những bệnh thường 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Gặp trong mùa hè.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t0.gstatic.com/images?q=tbn:ANd9GcRWpGkoOEmkZXLwxBJBO2vUCFhoQ8ZlVq-b7cHrGWQACoE4P1G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2552700" cy="1790701"/>
          </a:xfrm>
          <a:prstGeom prst="rect">
            <a:avLst/>
          </a:prstGeom>
          <a:noFill/>
        </p:spPr>
      </p:pic>
      <p:pic>
        <p:nvPicPr>
          <p:cNvPr id="4" name="Picture 2" descr="http://t1.gstatic.com/images?q=tbn:ANd9GcRAZyRHnR5W-xbueJbM3bvh2t1FU-6JzZFHztl3NYlBMdqTh_Rt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2124075" cy="2152650"/>
          </a:xfrm>
          <a:prstGeom prst="rect">
            <a:avLst/>
          </a:prstGeom>
          <a:noFill/>
        </p:spPr>
      </p:pic>
      <p:pic>
        <p:nvPicPr>
          <p:cNvPr id="16392" name="Picture 8" descr="http://t0.gstatic.com/images?q=tbn:ANd9GcRAelSG_f7NqRmFPWLDn_1HOftb4oRw-m7ltiFzPSkY-0ToOZqr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57400"/>
            <a:ext cx="2038350" cy="2247901"/>
          </a:xfrm>
          <a:prstGeom prst="rect">
            <a:avLst/>
          </a:prstGeom>
          <a:noFill/>
        </p:spPr>
      </p:pic>
      <p:pic>
        <p:nvPicPr>
          <p:cNvPr id="16394" name="Picture 10" descr="http://t3.gstatic.com/images?q=tbn:ANd9GcQsP0WJQt-9TgY0IO1ldc7NkqVLDGxcMlu4uEp-ui6UOyv0-C5b4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0" y="4114800"/>
            <a:ext cx="2762250" cy="2571751"/>
          </a:xfrm>
          <a:prstGeom prst="rect">
            <a:avLst/>
          </a:prstGeom>
          <a:noFill/>
        </p:spPr>
      </p:pic>
      <p:pic>
        <p:nvPicPr>
          <p:cNvPr id="16396" name="Picture 12" descr="http://t1.gstatic.com/images?q=tbn:ANd9GcSSdPmjOh5ZQuPDEj3Novws5FJKKJXSWwyX9Ya6ayps7IproG9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04800"/>
            <a:ext cx="1762125" cy="2590800"/>
          </a:xfrm>
          <a:prstGeom prst="rect">
            <a:avLst/>
          </a:prstGeom>
          <a:noFill/>
        </p:spPr>
      </p:pic>
      <p:pic>
        <p:nvPicPr>
          <p:cNvPr id="16400" name="Picture 16" descr="http://t3.gstatic.com/images?q=tbn:ANd9GcSDlLe8bJpg_zlOUvzGuJ0bZC46B0B1KATnR4KC7axxJaEOo-x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495800"/>
            <a:ext cx="2124075" cy="2152650"/>
          </a:xfrm>
          <a:prstGeom prst="rect">
            <a:avLst/>
          </a:prstGeom>
          <a:noFill/>
        </p:spPr>
      </p:pic>
      <p:pic>
        <p:nvPicPr>
          <p:cNvPr id="16401" name="Picture 17" descr="G: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4600575"/>
            <a:ext cx="2028825" cy="22574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86200" y="3429000"/>
            <a:ext cx="197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Trang phục mùa hè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266</Words>
  <Application>Microsoft Office PowerPoint</Application>
  <PresentationFormat>On-screen Show (4:3)</PresentationFormat>
  <Paragraphs>27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GIÁO ÁN KHÁM PHÁ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LichHien</dc:creator>
  <cp:lastModifiedBy>Welcome</cp:lastModifiedBy>
  <cp:revision>19</cp:revision>
  <dcterms:created xsi:type="dcterms:W3CDTF">2013-03-25T14:56:45Z</dcterms:created>
  <dcterms:modified xsi:type="dcterms:W3CDTF">2018-04-04T07:31:20Z</dcterms:modified>
</cp:coreProperties>
</file>