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49459" y="2098182"/>
            <a:ext cx="5613535" cy="6090635"/>
          </a:xfrm>
          <a:custGeom>
            <a:avLst/>
            <a:gdLst/>
            <a:ahLst/>
            <a:cxnLst/>
            <a:rect r="r" b="b" t="t" l="l"/>
            <a:pathLst>
              <a:path h="6090635" w="5613535">
                <a:moveTo>
                  <a:pt x="0" y="0"/>
                </a:moveTo>
                <a:lnTo>
                  <a:pt x="5613535" y="0"/>
                </a:lnTo>
                <a:lnTo>
                  <a:pt x="5613535" y="6090636"/>
                </a:lnTo>
                <a:lnTo>
                  <a:pt x="0" y="6090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78743" y="2160537"/>
            <a:ext cx="3346142" cy="5965927"/>
          </a:xfrm>
          <a:custGeom>
            <a:avLst/>
            <a:gdLst/>
            <a:ahLst/>
            <a:cxnLst/>
            <a:rect r="r" b="b" t="t" l="l"/>
            <a:pathLst>
              <a:path h="5965927" w="3346142">
                <a:moveTo>
                  <a:pt x="0" y="0"/>
                </a:moveTo>
                <a:lnTo>
                  <a:pt x="3346143" y="0"/>
                </a:lnTo>
                <a:lnTo>
                  <a:pt x="3346143" y="5965926"/>
                </a:lnTo>
                <a:lnTo>
                  <a:pt x="0" y="5965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34305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98444" y="2892601"/>
            <a:ext cx="5562173" cy="4912094"/>
          </a:xfrm>
          <a:custGeom>
            <a:avLst/>
            <a:gdLst/>
            <a:ahLst/>
            <a:cxnLst/>
            <a:rect r="r" b="b" t="t" l="l"/>
            <a:pathLst>
              <a:path h="4912094" w="5562173">
                <a:moveTo>
                  <a:pt x="0" y="0"/>
                </a:moveTo>
                <a:lnTo>
                  <a:pt x="5562172" y="0"/>
                </a:lnTo>
                <a:lnTo>
                  <a:pt x="5562172" y="4912093"/>
                </a:lnTo>
                <a:lnTo>
                  <a:pt x="0" y="4912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42849" y="3060324"/>
            <a:ext cx="5949108" cy="4114800"/>
          </a:xfrm>
          <a:custGeom>
            <a:avLst/>
            <a:gdLst/>
            <a:ahLst/>
            <a:cxnLst/>
            <a:rect r="r" b="b" t="t" l="l"/>
            <a:pathLst>
              <a:path h="4114800" w="5949108">
                <a:moveTo>
                  <a:pt x="0" y="0"/>
                </a:moveTo>
                <a:lnTo>
                  <a:pt x="5949108" y="0"/>
                </a:lnTo>
                <a:lnTo>
                  <a:pt x="5949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DAG20INhZPY</dc:identifier>
  <dcterms:modified xsi:type="dcterms:W3CDTF">2011-08-01T06:04:30Z</dcterms:modified>
  <cp:revision>1</cp:revision>
  <dc:title>pp thỏ sx</dc:title>
</cp:coreProperties>
</file>