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766" r:id="rId2"/>
    <p:sldId id="775" r:id="rId3"/>
    <p:sldId id="778" r:id="rId4"/>
    <p:sldId id="782" r:id="rId5"/>
    <p:sldId id="783" r:id="rId6"/>
    <p:sldId id="779" r:id="rId7"/>
    <p:sldId id="781" r:id="rId8"/>
    <p:sldId id="78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92004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66251"/>
              </p:ext>
            </p:extLst>
          </p:nvPr>
        </p:nvGraphicFramePr>
        <p:xfrm>
          <a:off x="1738942" y="3163381"/>
          <a:ext cx="9691057" cy="7010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Tung bắt bóng với người đối diện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62973"/>
              </p:ext>
            </p:extLst>
          </p:nvPr>
        </p:nvGraphicFramePr>
        <p:xfrm>
          <a:off x="4045759" y="472113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 Kiều Oanh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VUI </a:t>
            </a:r>
            <a:r>
              <a:rPr lang="en-US" sz="5400" b="1" dirty="0">
                <a:solidFill>
                  <a:srgbClr val="002060"/>
                </a:solidFill>
              </a:rPr>
              <a:t>KHỎE</a:t>
            </a: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TÀI </a:t>
            </a:r>
            <a:r>
              <a:rPr lang="en-US" sz="5400" b="1" dirty="0">
                <a:solidFill>
                  <a:srgbClr val="002060"/>
                </a:solidFill>
              </a:rPr>
              <a:t>NĂNG</a:t>
            </a: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7712" y="3739002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919" y="2505670"/>
            <a:ext cx="794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TÀI </a:t>
            </a:r>
            <a:r>
              <a:rPr lang="en-US" sz="5400" b="1" dirty="0">
                <a:solidFill>
                  <a:srgbClr val="002060"/>
                </a:solidFill>
              </a:rPr>
              <a:t>NĂNG</a:t>
            </a:r>
          </a:p>
        </p:txBody>
      </p:sp>
    </p:spTree>
    <p:extLst>
      <p:ext uri="{BB962C8B-B14F-4D97-AF65-F5344CB8AC3E}">
        <p14:creationId xmlns:p14="http://schemas.microsoft.com/office/powerpoint/2010/main" val="17526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6475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Cáo ơi ngủ à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64</Words>
  <Application>Microsoft Office PowerPoint</Application>
  <PresentationFormat>Widescreen</PresentationFormat>
  <Paragraphs>15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98</cp:revision>
  <dcterms:created xsi:type="dcterms:W3CDTF">2020-11-09T08:54:19Z</dcterms:created>
  <dcterms:modified xsi:type="dcterms:W3CDTF">2026-04-18T15:32:09Z</dcterms:modified>
</cp:coreProperties>
</file>