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78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EB7D"/>
    <a:srgbClr val="02EEB0"/>
    <a:srgbClr val="67A596"/>
    <a:srgbClr val="CC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C7E6-5BD7-44F7-A94D-A84BF49E435E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C776-94BA-4EB3-8DA9-A0108F9A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6781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4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Lĩnh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vực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phát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triển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ngôn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ngữ</a:t>
            </a:r>
            <a:endParaRPr lang="en-US" sz="3600" b="1" kern="10" dirty="0">
              <a:ln w="9525"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Thỏ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con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mặt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trăng</a:t>
            </a:r>
            <a:endParaRPr lang="en-US" sz="3600" b="1" kern="10" dirty="0">
              <a:ln w="9525"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038600"/>
            <a:ext cx="873301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: Nguyễn Thị Kiều Oanh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600" b="1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en-US" sz="2600" b="1" dirty="0" err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86D958-B68F-ACCC-F926-3FD7D60B5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38535"/>
              </p:ext>
            </p:extLst>
          </p:nvPr>
        </p:nvGraphicFramePr>
        <p:xfrm>
          <a:off x="-723900" y="990600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3076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133600"/>
            <a:ext cx="27336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-4763"/>
            <a:ext cx="8886825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-Point Star 5"/>
          <p:cNvSpPr/>
          <p:nvPr/>
        </p:nvSpPr>
        <p:spPr>
          <a:xfrm>
            <a:off x="838200" y="304800"/>
            <a:ext cx="3810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905000" y="304800"/>
            <a:ext cx="3810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447800" y="990600"/>
            <a:ext cx="3810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514600" y="914400"/>
            <a:ext cx="3810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200400" y="381000"/>
            <a:ext cx="3810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24-Point Star 10"/>
          <p:cNvSpPr/>
          <p:nvPr/>
        </p:nvSpPr>
        <p:spPr>
          <a:xfrm>
            <a:off x="5715000" y="3962400"/>
            <a:ext cx="609600" cy="68580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24-Point Star 11"/>
          <p:cNvSpPr/>
          <p:nvPr/>
        </p:nvSpPr>
        <p:spPr>
          <a:xfrm>
            <a:off x="6934200" y="5105400"/>
            <a:ext cx="609600" cy="68580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24-Point Star 12"/>
          <p:cNvSpPr/>
          <p:nvPr/>
        </p:nvSpPr>
        <p:spPr>
          <a:xfrm>
            <a:off x="228600" y="4724400"/>
            <a:ext cx="609600" cy="68580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24-Point Star 13"/>
          <p:cNvSpPr/>
          <p:nvPr/>
        </p:nvSpPr>
        <p:spPr>
          <a:xfrm>
            <a:off x="5181600" y="4953000"/>
            <a:ext cx="381000" cy="5334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24-Point Star 14"/>
          <p:cNvSpPr/>
          <p:nvPr/>
        </p:nvSpPr>
        <p:spPr>
          <a:xfrm>
            <a:off x="6629400" y="4114800"/>
            <a:ext cx="381000" cy="5334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1752600" cy="183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loud 16"/>
          <p:cNvSpPr/>
          <p:nvPr/>
        </p:nvSpPr>
        <p:spPr>
          <a:xfrm>
            <a:off x="152400" y="609600"/>
            <a:ext cx="2667000" cy="1066800"/>
          </a:xfrm>
          <a:prstGeom prst="cloud">
            <a:avLst/>
          </a:prstGeom>
          <a:solidFill>
            <a:srgbClr val="05EB7D"/>
          </a:solidFill>
          <a:ln>
            <a:solidFill>
              <a:srgbClr val="02E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286000" y="304800"/>
            <a:ext cx="1905000" cy="762000"/>
          </a:xfrm>
          <a:prstGeom prst="cloud">
            <a:avLst/>
          </a:prstGeom>
          <a:solidFill>
            <a:srgbClr val="67A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24-Point Star 18"/>
          <p:cNvSpPr/>
          <p:nvPr/>
        </p:nvSpPr>
        <p:spPr>
          <a:xfrm>
            <a:off x="5715000" y="3962400"/>
            <a:ext cx="609600" cy="68580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4-Point Star 20"/>
          <p:cNvSpPr/>
          <p:nvPr/>
        </p:nvSpPr>
        <p:spPr>
          <a:xfrm>
            <a:off x="7010400" y="4419600"/>
            <a:ext cx="381000" cy="5334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4-Point Star 21"/>
          <p:cNvSpPr/>
          <p:nvPr/>
        </p:nvSpPr>
        <p:spPr>
          <a:xfrm>
            <a:off x="5410200" y="5257800"/>
            <a:ext cx="381000" cy="5334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4-Point Star 22"/>
          <p:cNvSpPr/>
          <p:nvPr/>
        </p:nvSpPr>
        <p:spPr>
          <a:xfrm>
            <a:off x="7315200" y="5334000"/>
            <a:ext cx="609600" cy="68580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4-Point Star 23"/>
          <p:cNvSpPr/>
          <p:nvPr/>
        </p:nvSpPr>
        <p:spPr>
          <a:xfrm>
            <a:off x="228600" y="4953000"/>
            <a:ext cx="609600" cy="68580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6" y="31955"/>
            <a:ext cx="91535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16291"/>
            <a:ext cx="7361407" cy="2689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4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4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4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4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4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4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45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39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quyet chien</dc:creator>
  <cp:lastModifiedBy>Nguyễn Tiến Minh</cp:lastModifiedBy>
  <cp:revision>20</cp:revision>
  <dcterms:created xsi:type="dcterms:W3CDTF">2017-04-21T08:05:13Z</dcterms:created>
  <dcterms:modified xsi:type="dcterms:W3CDTF">2026-04-18T15:59:00Z</dcterms:modified>
</cp:coreProperties>
</file>