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766" r:id="rId2"/>
    <p:sldId id="775" r:id="rId3"/>
    <p:sldId id="778" r:id="rId4"/>
    <p:sldId id="782" r:id="rId5"/>
    <p:sldId id="783" r:id="rId6"/>
    <p:sldId id="779" r:id="rId7"/>
    <p:sldId id="781" r:id="rId8"/>
    <p:sldId id="785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wEsi0aLxhU5I7Qe6bTO7x1iA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DDBF6"/>
    <a:srgbClr val="C5F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7D861E-68B1-48C4-A282-636A812B8B9E}">
  <a:tblStyle styleId="{667D861E-68B1-48C4-A282-636A812B8B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15/04/2026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4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92004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 PHÚC LỢI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64654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THỂ</a:t>
                      </a:r>
                      <a:r>
                        <a:rPr lang="en-US" sz="4000" b="1" baseline="0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CHẤT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42342"/>
              </p:ext>
            </p:extLst>
          </p:nvPr>
        </p:nvGraphicFramePr>
        <p:xfrm>
          <a:off x="1738942" y="3163381"/>
          <a:ext cx="9691057" cy="1310640"/>
        </p:xfrm>
        <a:graphic>
          <a:graphicData uri="http://schemas.openxmlformats.org/drawingml/2006/table">
            <a:tbl>
              <a:tblPr/>
              <a:tblGrid>
                <a:gridCol w="9691057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Chuyền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bắt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bóng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sang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bên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theo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hàng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ngang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62973"/>
              </p:ext>
            </p:extLst>
          </p:nvPr>
        </p:nvGraphicFramePr>
        <p:xfrm>
          <a:off x="4045759" y="4721130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 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 Kiều Oanh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4735" y="2598003"/>
            <a:ext cx="64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b="1" dirty="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12" name="Nhạc khởi động  Ngày mù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8775" y="4040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6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1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7351" y="2941616"/>
            <a:ext cx="794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NÔNG DÂN VUI KHỎE</a:t>
            </a:r>
          </a:p>
        </p:txBody>
      </p:sp>
    </p:spTree>
    <p:extLst>
      <p:ext uri="{BB962C8B-B14F-4D97-AF65-F5344CB8AC3E}">
        <p14:creationId xmlns:p14="http://schemas.microsoft.com/office/powerpoint/2010/main" val="19182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756" y="2655575"/>
            <a:ext cx="763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NÔNG DÂN TÀI NĂNG</a:t>
            </a:r>
          </a:p>
        </p:txBody>
      </p:sp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18" y="39724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7712" y="3739002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4919" y="2505670"/>
            <a:ext cx="7940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NÔNG DÂN TÀI NĂNG</a:t>
            </a:r>
          </a:p>
        </p:txBody>
      </p:sp>
    </p:spTree>
    <p:extLst>
      <p:ext uri="{BB962C8B-B14F-4D97-AF65-F5344CB8AC3E}">
        <p14:creationId xmlns:p14="http://schemas.microsoft.com/office/powerpoint/2010/main" val="17526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8277" y="2453479"/>
            <a:ext cx="6475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TRÒ CHƠI: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Bịt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mắt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bắt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dê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NGÀY MÙA VUI - NHẠC MẪU - CHỦ ĐỀ 1 - RỘN RÀNG NGÀY MỚI - ÂM NHẠC 2 - CHÂN TRỜI SÁNG TẠ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1564" y="470776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8641" y="2751625"/>
            <a:ext cx="647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Hồi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tĩnh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14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496" y="1636114"/>
            <a:ext cx="9815209" cy="3585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Xin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trân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trọng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  <a:p>
            <a:endParaRPr lang="vi-VN" sz="6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61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69</Words>
  <Application>Microsoft Office PowerPoint</Application>
  <PresentationFormat>Widescreen</PresentationFormat>
  <Paragraphs>15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HOA SỮA</dc:title>
  <dc:creator>Phong5T3</dc:creator>
  <cp:lastModifiedBy>Nguyễn Tiến Minh</cp:lastModifiedBy>
  <cp:revision>97</cp:revision>
  <dcterms:created xsi:type="dcterms:W3CDTF">2020-11-09T08:54:19Z</dcterms:created>
  <dcterms:modified xsi:type="dcterms:W3CDTF">2026-04-15T14:54:39Z</dcterms:modified>
</cp:coreProperties>
</file>