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0" r:id="rId4"/>
    <p:sldId id="263" r:id="rId5"/>
    <p:sldId id="268" r:id="rId6"/>
    <p:sldId id="264" r:id="rId7"/>
    <p:sldId id="265" r:id="rId8"/>
    <p:sldId id="26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3" y="2149855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C00000"/>
                </a:solidFill>
                <a:latin typeface=".VnAvantH" panose="020B7200000000000000" pitchFamily="34" charset="0"/>
              </a:rPr>
              <a:t>Gi¸o</a:t>
            </a:r>
            <a:r>
              <a:rPr lang="en-US" b="1" dirty="0">
                <a:solidFill>
                  <a:srgbClr val="C00000"/>
                </a:solidFill>
                <a:latin typeface=".VnAvantH" panose="020B7200000000000000" pitchFamily="34" charset="0"/>
              </a:rPr>
              <a:t> ¸n</a:t>
            </a:r>
            <a: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quen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÷ </a:t>
            </a:r>
            <a:r>
              <a:rPr lang="en-US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c¸i</a:t>
            </a:r>
            <a:r>
              <a:rPr lang="en-US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g, y</a:t>
            </a:r>
            <a:endParaRPr lang="en-US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829" y="4505153"/>
            <a:ext cx="6468488" cy="1824467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Lê Thị Phương</a:t>
            </a: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71055" y="436960"/>
            <a:ext cx="10474036" cy="1076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i hat a a a cu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2000"/>
            <a:ext cx="12192000" cy="5389417"/>
          </a:xfrm>
        </p:spPr>
      </p:pic>
    </p:spTree>
    <p:extLst>
      <p:ext uri="{BB962C8B-B14F-4D97-AF65-F5344CB8AC3E}">
        <p14:creationId xmlns:p14="http://schemas.microsoft.com/office/powerpoint/2010/main" val="328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93122"/>
              </p:ext>
            </p:extLst>
          </p:nvPr>
        </p:nvGraphicFramePr>
        <p:xfrm>
          <a:off x="0" y="783752"/>
          <a:ext cx="12192000" cy="607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0812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05031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0073966"/>
                    </a:ext>
                  </a:extLst>
                </a:gridCol>
              </a:tblGrid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e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  <a:endParaRPr lang="en-US" sz="18000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81787"/>
                  </a:ext>
                </a:extLst>
              </a:tr>
              <a:tr h="3037124"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d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u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0" b="1" dirty="0" smtClean="0">
                          <a:solidFill>
                            <a:srgbClr val="C00000"/>
                          </a:solidFill>
                          <a:latin typeface=".VnAvant" panose="020B7200000000000000" pitchFamily="34" charset="0"/>
                        </a:rPr>
                        <a:t>c</a:t>
                      </a:r>
                      <a:endParaRPr lang="en-US" sz="18000" b="1" dirty="0">
                        <a:solidFill>
                          <a:srgbClr val="C0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5716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7045" y="0"/>
            <a:ext cx="8085923" cy="78375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Trß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ch¬i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: ¤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sè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bÝ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.VnAvant" panose="020B7200000000000000" pitchFamily="34" charset="0"/>
              </a:rPr>
              <a:t>mËt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/>
        </p:blipFill>
        <p:spPr>
          <a:xfrm>
            <a:off x="8152931" y="3834731"/>
            <a:ext cx="4039069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8144515" y="797606"/>
            <a:ext cx="4061340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606"/>
            <a:ext cx="4019950" cy="2978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5032"/>
            <a:ext cx="4019950" cy="307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3817977"/>
            <a:ext cx="4031613" cy="3037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3" y="797605"/>
            <a:ext cx="4009343" cy="297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036317" y="215187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9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3404314" y="1205345"/>
            <a:ext cx="3629466" cy="3850948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3119447" y="495246"/>
            <a:ext cx="5197928" cy="5999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0"/>
          <a:stretch/>
        </p:blipFill>
        <p:spPr>
          <a:xfrm>
            <a:off x="0" y="0"/>
            <a:ext cx="12192000" cy="685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2223" r="60399" b="22626"/>
          <a:stretch/>
        </p:blipFill>
        <p:spPr>
          <a:xfrm>
            <a:off x="2561160" y="200025"/>
            <a:ext cx="5975169" cy="58609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21451" y="200025"/>
            <a:ext cx="7883236" cy="5995165"/>
            <a:chOff x="1921451" y="200025"/>
            <a:chExt cx="7883236" cy="5995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6" t="21414" r="12655" b="22424"/>
            <a:stretch/>
          </p:blipFill>
          <p:spPr>
            <a:xfrm>
              <a:off x="1921451" y="200025"/>
              <a:ext cx="7883236" cy="59951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863" y="1826847"/>
              <a:ext cx="1907013" cy="2502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90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82" y="0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2382009" y="1298978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2427275" y="1760126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71437"/>
            <a:ext cx="12304466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250081" y="698527"/>
            <a:ext cx="3958385" cy="447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endParaRPr lang="en-US" sz="413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2591479" y="1562686"/>
            <a:ext cx="2907243" cy="3125427"/>
            <a:chOff x="4811153" y="1069146"/>
            <a:chExt cx="3629466" cy="3727937"/>
          </a:xfrm>
        </p:grpSpPr>
        <p:sp>
          <p:nvSpPr>
            <p:cNvPr id="19" name="Flowchart: Connector 1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38" b="88710" l="44139" r="66860">
                        <a14:backgroundMark x1="59768" y1="70027" x2="59768" y2="70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2474" r="30419" b="11021"/>
          <a:stretch/>
        </p:blipFill>
        <p:spPr bwMode="auto">
          <a:xfrm>
            <a:off x="2278744" y="965962"/>
            <a:ext cx="4354285" cy="491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624616" y="0"/>
            <a:ext cx="3080657" cy="658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smtClean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  <a:r>
              <a:rPr lang="en-US" sz="4800" b="1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032" b="72482" l="35664" r="55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29226" r="42308" b="22712"/>
          <a:stretch/>
        </p:blipFill>
        <p:spPr bwMode="auto">
          <a:xfrm rot="21277662">
            <a:off x="6473638" y="1243462"/>
            <a:ext cx="6310380" cy="5340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54" b="69086" l="34226" r="50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t="39619" r="47203" b="30506"/>
          <a:stretch/>
        </p:blipFill>
        <p:spPr bwMode="auto">
          <a:xfrm rot="181777">
            <a:off x="6491855" y="1723510"/>
            <a:ext cx="5277041" cy="324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18" y="1203959"/>
            <a:ext cx="832952" cy="829095"/>
          </a:xfrm>
        </p:spPr>
        <p:txBody>
          <a:bodyPr>
            <a:noAutofit/>
          </a:bodyPr>
          <a:lstStyle/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47298" y="812802"/>
            <a:ext cx="2016928" cy="1611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dirty="0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G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8" y="4418775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0" b="1" smtClean="0">
                <a:solidFill>
                  <a:srgbClr val="00B05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Y</a:t>
            </a:r>
            <a:endParaRPr lang="en-US" sz="18000" b="1" dirty="0">
              <a:solidFill>
                <a:srgbClr val="00B05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94" y="1285449"/>
            <a:ext cx="2691878" cy="1951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65" y="4418775"/>
            <a:ext cx="2445135" cy="18368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 flipH="1">
            <a:off x="1508487" y="4251861"/>
            <a:ext cx="1450965" cy="24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y</a:t>
            </a:r>
            <a:r>
              <a:rPr lang="en-US" sz="4800" b="1" dirty="0" smtClean="0">
                <a:latin typeface=".VnAvant" panose="020B7200000000000000" pitchFamily="34" charset="0"/>
              </a:rPr>
              <a:t>­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/>
        </p:blipFill>
        <p:spPr>
          <a:xfrm>
            <a:off x="0" y="-96982"/>
            <a:ext cx="12192000" cy="6954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74" y="697476"/>
            <a:ext cx="3801088" cy="2451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8" y="3481723"/>
            <a:ext cx="4023064" cy="2655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0" y="616993"/>
            <a:ext cx="3906792" cy="261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90" y="3526115"/>
            <a:ext cx="4123310" cy="2570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2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54</Words>
  <Application>Microsoft Office PowerPoint</Application>
  <PresentationFormat>Widescreen</PresentationFormat>
  <Paragraphs>20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MingLiU-ExtB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Gi¸o ¸n Lµm quen ch÷ c¸i g, y</vt:lpstr>
      <vt:lpstr>PowerPoint Presentation</vt:lpstr>
      <vt:lpstr>Trß ch¬i: ¤ sè bÝ mËt</vt:lpstr>
      <vt:lpstr>PowerPoint Presentation</vt:lpstr>
      <vt:lpstr>PowerPoint Presentation</vt:lpstr>
      <vt:lpstr>y­</vt:lpstr>
      <vt:lpstr>PowerPoint Presentation</vt:lpstr>
      <vt:lpstr>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Phuong</cp:lastModifiedBy>
  <cp:revision>111</cp:revision>
  <dcterms:created xsi:type="dcterms:W3CDTF">2018-01-20T02:02:26Z</dcterms:created>
  <dcterms:modified xsi:type="dcterms:W3CDTF">2022-01-08T15:57:06Z</dcterms:modified>
</cp:coreProperties>
</file>