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5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4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1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C2EC-7890-42AD-99DC-B1FD22ED0C77}" type="datetimeFigureOut">
              <a:rPr lang="en-US" smtClean="0"/>
              <a:t>19/4/2026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13"/>
            <a:ext cx="12192001" cy="6861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504" y="499510"/>
            <a:ext cx="9144000" cy="90521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HOA SỮA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983" y="2145518"/>
            <a:ext cx="9700590" cy="78443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KHÁM PHÁ KHOA HỌC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99792" y="4254342"/>
            <a:ext cx="7818781" cy="242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07097" y="3287907"/>
            <a:ext cx="9700590" cy="78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423" y="2502022"/>
            <a:ext cx="7063154" cy="132556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</a:rPr>
              <a:t>Giọt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mưa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bé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6" name="giot mua va e be 1 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43" y="1936018"/>
            <a:ext cx="8236928" cy="1325563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Bé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làm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thí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nghiệm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5" name="WordlessYoureBeautifulOST-piano_g2x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938" y="568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77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6181" y="178990"/>
            <a:ext cx="4867619" cy="3237884"/>
          </a:xfrm>
          <a:prstGeom prst="rect">
            <a:avLst/>
          </a:prstGeom>
        </p:spPr>
      </p:pic>
      <p:pic>
        <p:nvPicPr>
          <p:cNvPr id="1026" name="Picture 2" descr="Kiểm tra khả năng chống nước của vải: Thấm nước và làm ướt bề mặ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" y="160338"/>
            <a:ext cx="4767617" cy="32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iểm tra đầu thủy tĩnh của vải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006" y="3603009"/>
            <a:ext cx="5165698" cy="3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764" y="455352"/>
            <a:ext cx="5169009" cy="4229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87" y="2937539"/>
            <a:ext cx="6139668" cy="34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"/>
          <a:stretch/>
        </p:blipFill>
        <p:spPr>
          <a:xfrm>
            <a:off x="92765" y="-1"/>
            <a:ext cx="12192000" cy="6858001"/>
          </a:xfrm>
        </p:spPr>
      </p:pic>
      <p:pic>
        <p:nvPicPr>
          <p:cNvPr id="5" name="ban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646" y="365125"/>
            <a:ext cx="609600" cy="609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19904" y="2766217"/>
            <a:ext cx="4352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2060"/>
                </a:solidFill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</a:rPr>
              <a:t>Bàn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tay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161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65</Words>
  <Application>Microsoft Office PowerPoint</Application>
  <PresentationFormat>Widescreen</PresentationFormat>
  <Paragraphs>9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HOA SỮA</vt:lpstr>
      <vt:lpstr>Bài hát: Giọt mưa và em bé</vt:lpstr>
      <vt:lpstr>Bé làm thí nghiệm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Admin</dc:creator>
  <cp:lastModifiedBy>Admin</cp:lastModifiedBy>
  <cp:revision>8</cp:revision>
  <dcterms:created xsi:type="dcterms:W3CDTF">2018-01-21T06:32:36Z</dcterms:created>
  <dcterms:modified xsi:type="dcterms:W3CDTF">2026-04-18T17:49:45Z</dcterms:modified>
</cp:coreProperties>
</file>