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88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6F38-24B3-4ABA-A855-D3551A98605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4BEE-B25D-4362-91E4-6910775EA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3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194B9-53F8-4E56-9B45-4EAC745A1AD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\Desktop\HatGapLangTa-TranVietBinh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0070324033529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2044701" y="152401"/>
            <a:ext cx="810101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000" b="1" dirty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</a:t>
            </a:r>
            <a:r>
              <a:rPr lang="en-US" altLang="vi-VN" sz="3000" b="1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PHƯỜNG PHÚC LỢI</a:t>
            </a: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000" b="1" dirty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TRƯỜNG MẦM </a:t>
            </a:r>
            <a:r>
              <a:rPr lang="en-US" altLang="vi-VN" sz="3000" b="1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HOA SỮA</a:t>
            </a: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4552950" y="2686050"/>
            <a:ext cx="1771650" cy="30003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sz="1350" dirty="0">
              <a:latin typeface="Arial" charset="0"/>
            </a:endParaRPr>
          </a:p>
        </p:txBody>
      </p:sp>
      <p:pic>
        <p:nvPicPr>
          <p:cNvPr id="2053" name="CasablancaGuitar-VariousArtists_zq4f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5622926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83257" y="1823989"/>
            <a:ext cx="6939887" cy="279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anchor="ctr">
            <a:prstTxWarp prst="textArchUp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LĨNH VỰC PHÁT TRIỂN </a:t>
            </a:r>
            <a:r>
              <a:rPr lang="vi-VN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ln/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55" name="TextBox 10"/>
          <p:cNvSpPr txBox="1">
            <a:spLocks noChangeArrowheads="1"/>
          </p:cNvSpPr>
          <p:nvPr/>
        </p:nvSpPr>
        <p:spPr bwMode="auto">
          <a:xfrm>
            <a:off x="3657600" y="2903539"/>
            <a:ext cx="579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vi-VN" altLang="vi-VN" sz="1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VĂN HỌC</a:t>
            </a:r>
            <a:endParaRPr lang="en-US" altLang="vi-VN" sz="18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71800" y="3721251"/>
            <a:ext cx="8017208" cy="111798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TRUYỆN 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GIỌT NƯỚC TÍ XÍU</a:t>
            </a:r>
          </a:p>
        </p:txBody>
      </p:sp>
      <p:sp>
        <p:nvSpPr>
          <p:cNvPr id="11" name="TextBox 12"/>
          <p:cNvSpPr txBox="1"/>
          <p:nvPr/>
        </p:nvSpPr>
        <p:spPr>
          <a:xfrm>
            <a:off x="5029200" y="5164139"/>
            <a:ext cx="5257800" cy="646331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</a:t>
            </a:r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MGB C1</a:t>
            </a:r>
          </a:p>
          <a:p>
            <a:pPr eaLnBrk="1" hangingPunct="1">
              <a:defRPr/>
            </a:pPr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THỊ HOA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6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4669" y="2144715"/>
            <a:ext cx="801854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25"/>
          <p:cNvSpPr>
            <a:spLocks noChangeArrowheads="1" noChangeShapeType="1" noTextEdit="1"/>
          </p:cNvSpPr>
          <p:nvPr/>
        </p:nvSpPr>
        <p:spPr bwMode="auto">
          <a:xfrm>
            <a:off x="6019801" y="1863726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WordArt 25"/>
          <p:cNvSpPr>
            <a:spLocks noChangeArrowheads="1" noChangeShapeType="1" noTextEdit="1"/>
          </p:cNvSpPr>
          <p:nvPr/>
        </p:nvSpPr>
        <p:spPr bwMode="auto">
          <a:xfrm>
            <a:off x="6019801" y="3138489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2144715"/>
            <a:ext cx="680987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60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133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65126"/>
            <a:ext cx="7886700" cy="1325563"/>
          </a:xfrm>
        </p:spPr>
        <p:txBody>
          <a:bodyPr/>
          <a:lstStyle/>
          <a:p>
            <a:pPr eaLnBrk="1" hangingPunct="1"/>
            <a:endParaRPr lang="vi-VN"/>
          </a:p>
        </p:txBody>
      </p:sp>
      <p:pic>
        <p:nvPicPr>
          <p:cNvPr id="40963" name="Picture 2" descr="F:\Tranh ảnh dạy học\Hinh nen dep\SLGG_2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4152900" y="1905000"/>
            <a:ext cx="5429250" cy="2209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5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Kết thúc</a:t>
            </a:r>
          </a:p>
        </p:txBody>
      </p:sp>
      <p:pic>
        <p:nvPicPr>
          <p:cNvPr id="7" name="HatGapLangTa-TranVietBi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2766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892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0693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1" descr="D:\anh dong\phongcanh03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4" descr="chu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8153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23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74</Words>
  <Application>Microsoft Office PowerPoint</Application>
  <PresentationFormat>Widescreen</PresentationFormat>
  <Paragraphs>14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Nguyễn Tiến Minh</cp:lastModifiedBy>
  <cp:revision>33</cp:revision>
  <dcterms:created xsi:type="dcterms:W3CDTF">2021-04-01T08:47:18Z</dcterms:created>
  <dcterms:modified xsi:type="dcterms:W3CDTF">2026-04-19T14:34:58Z</dcterms:modified>
</cp:coreProperties>
</file>