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FAC1-BF1B-363B-3ED7-0E1B9107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0"/>
            <a:ext cx="9195620" cy="684571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F9D72BA-8449-1126-BF89-611A9BED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0142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UBND PHƯỜNG PHÚC LỢI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TRƯỜNG MẦM NON HOA SỮA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A8A8FC-28C7-38AA-17BB-7C3814D7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42" y="1268771"/>
            <a:ext cx="6248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LĨNH VỰC PHÁT TRIỂN NGÔN NGỮ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ĐỀ TÀI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Thơ</a:t>
            </a:r>
            <a:r>
              <a:rPr lang="en-US" sz="2400" b="1" i="1" dirty="0">
                <a:solidFill>
                  <a:srgbClr val="0000FF"/>
                </a:solidFill>
              </a:rPr>
              <a:t> : </a:t>
            </a:r>
            <a:r>
              <a:rPr lang="en-US" sz="2400" b="1" i="1" dirty="0" err="1">
                <a:solidFill>
                  <a:srgbClr val="0000FF"/>
                </a:solidFill>
              </a:rPr>
              <a:t>Bình</a:t>
            </a:r>
            <a:r>
              <a:rPr lang="en-US" sz="2400" b="1" i="1" dirty="0">
                <a:solidFill>
                  <a:srgbClr val="0000FF"/>
                </a:solidFill>
              </a:rPr>
              <a:t> minh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vườn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Sưu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tầm</a:t>
            </a:r>
            <a:r>
              <a:rPr lang="en-US" sz="2400" b="1" i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Lứa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Trẻ</a:t>
            </a:r>
            <a:r>
              <a:rPr lang="en-US" sz="2400" b="1" i="1" dirty="0">
                <a:solidFill>
                  <a:srgbClr val="0000FF"/>
                </a:solidFill>
              </a:rPr>
              <a:t> 3- 4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Giáo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viên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</a:rPr>
              <a:t> : Bùi Thị Hoa</a:t>
            </a:r>
          </a:p>
          <a:p>
            <a:pPr algn="ctr"/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oa-hong-som-mai-khoe-sac-dep-03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2325" y="244475"/>
            <a:ext cx="41306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 kìa, bé hồng nhưng</a:t>
            </a:r>
          </a:p>
          <a:p>
            <a:r>
              <a:rPr lang="en-US" sz="3200"/>
              <a:t>Vẫn khóc nhè kia đấy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787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25" y="168275"/>
            <a:ext cx="450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Bởi chị sương long lanh</a:t>
            </a:r>
          </a:p>
          <a:p>
            <a:r>
              <a:rPr lang="en-US" sz="3200"/>
              <a:t>Còn đọng trên mắt bé .</a:t>
            </a:r>
          </a:p>
        </p:txBody>
      </p:sp>
    </p:spTree>
    <p:extLst>
      <p:ext uri="{BB962C8B-B14F-4D97-AF65-F5344CB8AC3E}">
        <p14:creationId xmlns:p14="http://schemas.microsoft.com/office/powerpoint/2010/main" val="2274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Đàm thoại </a:t>
            </a:r>
          </a:p>
        </p:txBody>
      </p:sp>
    </p:spTree>
    <p:extLst>
      <p:ext uri="{BB962C8B-B14F-4D97-AF65-F5344CB8AC3E}">
        <p14:creationId xmlns:p14="http://schemas.microsoft.com/office/powerpoint/2010/main" val="315081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Ong_mat_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4724400"/>
            <a:ext cx="854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đã làm gì khi buổi sáng bắt đầu? </a:t>
            </a:r>
          </a:p>
        </p:txBody>
      </p:sp>
    </p:spTree>
    <p:extLst>
      <p:ext uri="{BB962C8B-B14F-4D97-AF65-F5344CB8AC3E}">
        <p14:creationId xmlns:p14="http://schemas.microsoft.com/office/powerpoint/2010/main" val="29682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0"/>
            <a:ext cx="6935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Bác gà trống có nhiệm vụ gì ?</a:t>
            </a:r>
          </a:p>
        </p:txBody>
      </p:sp>
    </p:spTree>
    <p:extLst>
      <p:ext uri="{BB962C8B-B14F-4D97-AF65-F5344CB8AC3E}">
        <p14:creationId xmlns:p14="http://schemas.microsoft.com/office/powerpoint/2010/main" val="40330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hung-khung-anh-dep-ghep-anh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750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+Có một người bạn vẫn đang khóc, </a:t>
            </a:r>
          </a:p>
          <a:p>
            <a:r>
              <a:rPr lang="en-US" sz="3600"/>
              <a:t>đó là ai vậy ?</a:t>
            </a:r>
          </a:p>
          <a:p>
            <a:r>
              <a:rPr lang="en-US" sz="3600"/>
              <a:t>+Vì sao mà bạn vẫn khóc ?</a:t>
            </a:r>
          </a:p>
        </p:txBody>
      </p:sp>
    </p:spTree>
    <p:extLst>
      <p:ext uri="{BB962C8B-B14F-4D97-AF65-F5344CB8AC3E}">
        <p14:creationId xmlns:p14="http://schemas.microsoft.com/office/powerpoint/2010/main" val="3171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28800" y="2209800"/>
            <a:ext cx="584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 i="1">
                <a:solidFill>
                  <a:srgbClr val="CC0000"/>
                </a:solidFill>
              </a:rPr>
              <a:t>Trẻ đọc thơ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11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14800" y="2895600"/>
            <a:ext cx="4833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Tiết học kết thúc </a:t>
            </a:r>
          </a:p>
        </p:txBody>
      </p:sp>
    </p:spTree>
    <p:extLst>
      <p:ext uri="{BB962C8B-B14F-4D97-AF65-F5344CB8AC3E}">
        <p14:creationId xmlns:p14="http://schemas.microsoft.com/office/powerpoint/2010/main" val="27122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ung-anh-dep-ghep-anh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0" y="1219200"/>
            <a:ext cx="4625975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C0000"/>
                </a:solidFill>
              </a:rPr>
              <a:t>Bình minh trong vườn</a:t>
            </a:r>
          </a:p>
          <a:p>
            <a:r>
              <a:rPr lang="en-US"/>
              <a:t>                                                    (Sưu tầm)</a:t>
            </a:r>
          </a:p>
          <a:p>
            <a:r>
              <a:rPr lang="en-US" sz="2800">
                <a:solidFill>
                  <a:srgbClr val="0000CC"/>
                </a:solidFill>
              </a:rPr>
              <a:t>Ông mặt trời rực rỡ</a:t>
            </a:r>
          </a:p>
          <a:p>
            <a:r>
              <a:rPr lang="en-US" sz="2800">
                <a:solidFill>
                  <a:srgbClr val="0000CC"/>
                </a:solidFill>
              </a:rPr>
              <a:t>Chiếu ngàn tia nắng vàng </a:t>
            </a:r>
          </a:p>
          <a:p>
            <a:r>
              <a:rPr lang="en-US" sz="2800">
                <a:solidFill>
                  <a:srgbClr val="0000CC"/>
                </a:solidFill>
              </a:rPr>
              <a:t>Bác gà trống gáy sáng</a:t>
            </a:r>
          </a:p>
          <a:p>
            <a:r>
              <a:rPr lang="en-US" sz="2800">
                <a:solidFill>
                  <a:srgbClr val="0000CC"/>
                </a:solidFill>
              </a:rPr>
              <a:t>Đánh thức bạn bình minh</a:t>
            </a:r>
          </a:p>
          <a:p>
            <a:r>
              <a:rPr lang="en-US" sz="2800">
                <a:solidFill>
                  <a:srgbClr val="0000CC"/>
                </a:solidFill>
              </a:rPr>
              <a:t>Ồ kìa, bé Hồng Nhung</a:t>
            </a:r>
          </a:p>
          <a:p>
            <a:r>
              <a:rPr lang="en-US" sz="2800">
                <a:solidFill>
                  <a:srgbClr val="0000CC"/>
                </a:solidFill>
              </a:rPr>
              <a:t>Vẫn khóc nhè kia đấy </a:t>
            </a:r>
          </a:p>
          <a:p>
            <a:r>
              <a:rPr lang="en-US" sz="2800">
                <a:solidFill>
                  <a:srgbClr val="0000CC"/>
                </a:solidFill>
              </a:rPr>
              <a:t>Bởi chị sương long lanh </a:t>
            </a:r>
          </a:p>
          <a:p>
            <a:r>
              <a:rPr lang="en-US" sz="2800">
                <a:solidFill>
                  <a:srgbClr val="0000CC"/>
                </a:solidFill>
              </a:rPr>
              <a:t>Còn đọng trên mắt bé.</a:t>
            </a:r>
          </a:p>
        </p:txBody>
      </p:sp>
    </p:spTree>
    <p:extLst>
      <p:ext uri="{BB962C8B-B14F-4D97-AF65-F5344CB8AC3E}">
        <p14:creationId xmlns:p14="http://schemas.microsoft.com/office/powerpoint/2010/main" val="2448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inh-nen-dep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858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Bình minh </a:t>
            </a:r>
          </a:p>
        </p:txBody>
      </p:sp>
    </p:spTree>
    <p:extLst>
      <p:ext uri="{BB962C8B-B14F-4D97-AF65-F5344CB8AC3E}">
        <p14:creationId xmlns:p14="http://schemas.microsoft.com/office/powerpoint/2010/main" val="184673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ew-Image-JPG-1372479087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1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4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quatangvd-20134829124800-1p100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6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934200" cy="2101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Mình cùng đọc thơ </a:t>
            </a:r>
            <a:endParaRPr lang="en-US" sz="3600" b="1" i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24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s (6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04800"/>
            <a:ext cx="4581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rực rỡ</a:t>
            </a:r>
          </a:p>
          <a:p>
            <a:r>
              <a:rPr lang="en-US" sz="3200"/>
              <a:t>Chiếu nàn tia nắng vàng</a:t>
            </a:r>
          </a:p>
        </p:txBody>
      </p:sp>
    </p:spTree>
    <p:extLst>
      <p:ext uri="{BB962C8B-B14F-4D97-AF65-F5344CB8AC3E}">
        <p14:creationId xmlns:p14="http://schemas.microsoft.com/office/powerpoint/2010/main" val="33999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i-sao-Mat-Troi-lai-mo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38600" y="280988"/>
            <a:ext cx="4762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Bác gà trống gáy sáng</a:t>
            </a:r>
          </a:p>
          <a:p>
            <a:r>
              <a:rPr lang="en-US" sz="3200"/>
              <a:t>Đánh thức bạn bình minh</a:t>
            </a:r>
          </a:p>
        </p:txBody>
      </p:sp>
    </p:spTree>
    <p:extLst>
      <p:ext uri="{BB962C8B-B14F-4D97-AF65-F5344CB8AC3E}">
        <p14:creationId xmlns:p14="http://schemas.microsoft.com/office/powerpoint/2010/main" val="3006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194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Nguyễn Tiến Minh</cp:lastModifiedBy>
  <cp:revision>4</cp:revision>
  <dcterms:created xsi:type="dcterms:W3CDTF">2021-09-02T03:06:58Z</dcterms:created>
  <dcterms:modified xsi:type="dcterms:W3CDTF">2026-04-15T14:52:46Z</dcterms:modified>
</cp:coreProperties>
</file>