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5" r:id="rId3"/>
    <p:sldId id="258" r:id="rId4"/>
    <p:sldId id="361" r:id="rId5"/>
    <p:sldId id="362" r:id="rId6"/>
    <p:sldId id="270" r:id="rId7"/>
    <p:sldId id="265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2FFF-29AF-4F60-ABA5-C4E62AAD1F7E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E2FD-9D87-43AA-8D84-DD4F9519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age2.tin247.com/pictures/2015/03/14/fvl1426306234.jpg" TargetMode="External"/><Relationship Id="rId7" Type="http://schemas.openxmlformats.org/officeDocument/2006/relationships/image" Target="http://static.ekipvn.com/Sites/6341/Data/images/2014/4/Untitled-1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http://quytu.net/uploads/news/2014_11/nhung-luu-y-khi-tam-cho-be-vao-mua-dong3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rang2014-2015\TomCuaCaThiTai-V.A-3569315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EFAC1-BF1B-363B-3ED7-0E1B9107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0"/>
            <a:ext cx="9195620" cy="684571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F9D72BA-8449-1126-BF89-611A9BED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0142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UBND PHƯỜNG PHÚC LỢI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TRƯỜNG MẦM NON HOA SỮA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A8A8FC-28C7-38AA-17BB-7C3814D7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642" y="1268771"/>
            <a:ext cx="62484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GIÁO ÁN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LĨNH VỰC PHÁT TRIỂN NGÔN NGỮ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ĐỀ TÀI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Thơ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>
                <a:solidFill>
                  <a:srgbClr val="0000FF"/>
                </a:solidFill>
              </a:rPr>
              <a:t>: Nước ơi</a:t>
            </a:r>
            <a:endParaRPr lang="en-US" sz="2400" b="1" i="1" dirty="0">
              <a:solidFill>
                <a:srgbClr val="0000FF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Lứa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</a:rPr>
              <a:t>Trẻ</a:t>
            </a:r>
            <a:r>
              <a:rPr lang="en-US" sz="2400" b="1" i="1" dirty="0">
                <a:solidFill>
                  <a:srgbClr val="0000FF"/>
                </a:solidFill>
              </a:rPr>
              <a:t> 3- 4 </a:t>
            </a:r>
            <a:r>
              <a:rPr lang="en-US" sz="2400" b="1" i="1" dirty="0" err="1">
                <a:solidFill>
                  <a:srgbClr val="0000FF"/>
                </a:solidFill>
              </a:rPr>
              <a:t>tuổi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0000FF"/>
                </a:solidFill>
              </a:rPr>
              <a:t>Giáo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viên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thực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hiện</a:t>
            </a:r>
            <a:r>
              <a:rPr lang="en-US" sz="2400" b="1" i="1" dirty="0">
                <a:solidFill>
                  <a:srgbClr val="0000FF"/>
                </a:solidFill>
              </a:rPr>
              <a:t> : Bùi Thị Hoa</a:t>
            </a:r>
          </a:p>
          <a:p>
            <a:pPr algn="ctr"/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ECE351F-B442-F235-98FC-30FFAABA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FECA383-22D1-5D72-85AE-0E7EA4E9C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14CB516-338D-FC9F-5604-DE4D2270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04FBBA-A850-5118-60A6-B4603E1A7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37BBF5BE-8D84-BAF8-C3FD-E0D5EAFA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WordArt 7">
            <a:extLst>
              <a:ext uri="{FF2B5EF4-FFF2-40B4-BE49-F238E27FC236}">
                <a16:creationId xmlns:a16="http://schemas.microsoft.com/office/drawing/2014/main" id="{D7D8C3EA-87A9-384F-2791-5BD2CC59D3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2276475"/>
            <a:ext cx="5616575" cy="1368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hung-anh-dep-ghep-anh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-294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29000" y="533400"/>
            <a:ext cx="436773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800">
                <a:solidFill>
                  <a:srgbClr val="CC0000"/>
                </a:solidFill>
              </a:rPr>
              <a:t>Nước ơi!</a:t>
            </a:r>
          </a:p>
          <a:p>
            <a:r>
              <a:rPr lang="en-US" sz="24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Thụy Anh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/>
              <a:t>Nước ơi, nước ơi</a:t>
            </a:r>
            <a:br>
              <a:rPr lang="vi-VN" sz="2400"/>
            </a:br>
            <a:r>
              <a:rPr lang="vi-VN" sz="2400"/>
              <a:t>Lại đây với bé</a:t>
            </a:r>
            <a:br>
              <a:rPr lang="vi-VN" sz="2400"/>
            </a:br>
            <a:r>
              <a:rPr lang="vi-VN" sz="2400"/>
              <a:t>Cho bé rửa mặt</a:t>
            </a:r>
            <a:br>
              <a:rPr lang="vi-VN" sz="2400"/>
            </a:br>
            <a:r>
              <a:rPr lang="vi-VN" sz="2400"/>
              <a:t>Cho bé rửa tay</a:t>
            </a:r>
            <a:br>
              <a:rPr lang="vi-VN" sz="2400"/>
            </a:br>
            <a:r>
              <a:rPr lang="vi-VN" sz="2400"/>
              <a:t>Cho bé sạch sẽ</a:t>
            </a:r>
            <a:br>
              <a:rPr lang="vi-VN" sz="2400"/>
            </a:br>
            <a:r>
              <a:rPr lang="vi-VN" sz="2400"/>
              <a:t>Rồi bé đi chơi</a:t>
            </a:r>
            <a:br>
              <a:rPr lang="vi-VN" sz="2400"/>
            </a:br>
            <a:r>
              <a:rPr lang="vi-VN" sz="2400"/>
              <a:t>Mắt bé sáng ngời</a:t>
            </a:r>
            <a:br>
              <a:rPr lang="vi-VN" sz="2400"/>
            </a:br>
            <a:r>
              <a:rPr lang="vi-VN" sz="2400"/>
              <a:t>Miệng cười xinh xắn</a:t>
            </a:r>
            <a:br>
              <a:rPr lang="vi-VN" sz="2400"/>
            </a:br>
            <a:r>
              <a:rPr lang="en-US" sz="2400"/>
              <a:t>Bé cười thật tươi</a:t>
            </a:r>
            <a:r>
              <a:rPr lang="vi-VN" sz="2400"/>
              <a:t>!</a:t>
            </a:r>
            <a:endParaRPr 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74CC598-E48E-9EDB-E6F6-73919E1B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61" name="irc_mi">
            <a:extLst>
              <a:ext uri="{FF2B5EF4-FFF2-40B4-BE49-F238E27FC236}">
                <a16:creationId xmlns:a16="http://schemas.microsoft.com/office/drawing/2014/main" id="{CC843940-EEA7-9943-ECC8-63D58033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9608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irc_mi">
            <a:extLst>
              <a:ext uri="{FF2B5EF4-FFF2-40B4-BE49-F238E27FC236}">
                <a16:creationId xmlns:a16="http://schemas.microsoft.com/office/drawing/2014/main" id="{5FE60D2C-5A74-FFF4-EF89-A28DA917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4900"/>
            <a:ext cx="43211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irc_mi">
            <a:extLst>
              <a:ext uri="{FF2B5EF4-FFF2-40B4-BE49-F238E27FC236}">
                <a16:creationId xmlns:a16="http://schemas.microsoft.com/office/drawing/2014/main" id="{49713CAE-4E6A-F02D-BE35-4F5841F8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105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7D8D-9393-F6F7-4BBC-3AEE72CA8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3091827-29D5-A1F4-4C1A-87474656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05C0D17-94F6-B6A7-653C-FA42E889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511BCA2-64D2-8817-0C92-8A1E8FE6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87B36325-4500-F236-0CF4-4A156156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0D8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8700" tIns="4570560" rIns="158700" bIns="0" anchor="ctr">
            <a:spAutoFit/>
          </a:bodyPr>
          <a:lstStyle/>
          <a:p>
            <a:endParaRPr lang="en-US" altLang="en-US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97793B57-0F2D-46E5-A029-5DF9DA10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WordArt 7">
            <a:extLst>
              <a:ext uri="{FF2B5EF4-FFF2-40B4-BE49-F238E27FC236}">
                <a16:creationId xmlns:a16="http://schemas.microsoft.com/office/drawing/2014/main" id="{6D53705B-4B54-B104-6D79-D59BAF3AB7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2276475"/>
            <a:ext cx="5616575" cy="1368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06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hung hinh dep cho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5562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Đàm thoại </a:t>
            </a:r>
          </a:p>
        </p:txBody>
      </p:sp>
    </p:spTree>
    <p:extLst>
      <p:ext uri="{BB962C8B-B14F-4D97-AF65-F5344CB8AC3E}">
        <p14:creationId xmlns:p14="http://schemas.microsoft.com/office/powerpoint/2010/main" val="315081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934200" cy="210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  <a:ea typeface="Arial Unicode MS"/>
                <a:cs typeface="Arial Unicode MS"/>
              </a:rPr>
              <a:t>Mình cùng đọc thơ </a:t>
            </a:r>
            <a:endParaRPr lang="en-US" sz="3600" b="1" i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241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3D0FE244-2D2F-E39F-CBE0-450CFE9B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WordArt 3">
            <a:extLst>
              <a:ext uri="{FF2B5EF4-FFF2-40B4-BE49-F238E27FC236}">
                <a16:creationId xmlns:a16="http://schemas.microsoft.com/office/drawing/2014/main" id="{EECA83B6-537C-0CEE-4950-36392FDD6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6553200" cy="2520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6908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pic>
        <p:nvPicPr>
          <p:cNvPr id="46089" name="TomCuaCaThiTai-V.A-3569315.mp3">
            <a:hlinkClick r:id="" action="ppaction://media"/>
            <a:extLst>
              <a:ext uri="{FF2B5EF4-FFF2-40B4-BE49-F238E27FC236}">
                <a16:creationId xmlns:a16="http://schemas.microsoft.com/office/drawing/2014/main" id="{3C64E88F-5530-503F-572E-06B42001BCA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TomCuaCaThiTai-V.A-3569315.mp3">
            <a:hlinkClick r:id="" action="ppaction://media"/>
            <a:extLst>
              <a:ext uri="{FF2B5EF4-FFF2-40B4-BE49-F238E27FC236}">
                <a16:creationId xmlns:a16="http://schemas.microsoft.com/office/drawing/2014/main" id="{A0DBEADF-8744-2654-BC47-22E62EE4B8A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09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109" fill="hold"/>
                                        <p:tgtEl>
                                          <p:spTgt spid="46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</Words>
  <Application>Microsoft Office PowerPoint</Application>
  <PresentationFormat>On-screen Show (4:3)</PresentationFormat>
  <Paragraphs>17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Nguyễn Tiến Minh</cp:lastModifiedBy>
  <cp:revision>5</cp:revision>
  <dcterms:created xsi:type="dcterms:W3CDTF">2021-09-02T03:06:58Z</dcterms:created>
  <dcterms:modified xsi:type="dcterms:W3CDTF">2026-04-15T15:41:59Z</dcterms:modified>
</cp:coreProperties>
</file>