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937"/>
    <a:srgbClr val="44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8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3D0E-56DC-4039-8DB7-498AD8AE8E1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E80-CA99-47DC-A8F2-B1DDA24D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0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3D0E-56DC-4039-8DB7-498AD8AE8E1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E80-CA99-47DC-A8F2-B1DDA24D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3D0E-56DC-4039-8DB7-498AD8AE8E1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E80-CA99-47DC-A8F2-B1DDA24D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5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3D0E-56DC-4039-8DB7-498AD8AE8E1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E80-CA99-47DC-A8F2-B1DDA24D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3D0E-56DC-4039-8DB7-498AD8AE8E1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E80-CA99-47DC-A8F2-B1DDA24D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3D0E-56DC-4039-8DB7-498AD8AE8E1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E80-CA99-47DC-A8F2-B1DDA24D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4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3D0E-56DC-4039-8DB7-498AD8AE8E1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E80-CA99-47DC-A8F2-B1DDA24D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3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3D0E-56DC-4039-8DB7-498AD8AE8E1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E80-CA99-47DC-A8F2-B1DDA24D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3D0E-56DC-4039-8DB7-498AD8AE8E1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E80-CA99-47DC-A8F2-B1DDA24D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3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3D0E-56DC-4039-8DB7-498AD8AE8E1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E80-CA99-47DC-A8F2-B1DDA24D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7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3D0E-56DC-4039-8DB7-498AD8AE8E1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E80-CA99-47DC-A8F2-B1DDA24D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9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3D0E-56DC-4039-8DB7-498AD8AE8E1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DE80-CA99-47DC-A8F2-B1DDA24D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1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19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3287" y="6911"/>
            <a:ext cx="442886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9117" y="516531"/>
            <a:ext cx="353872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VN-Grocery Rounded" panose="020B0606040200020203" pitchFamily="34" charset="0"/>
              </a:rPr>
              <a:t>TRƯỜNG MẦM NON </a:t>
            </a:r>
            <a:r>
              <a:rPr lang="en-US" sz="2400" b="1">
                <a:solidFill>
                  <a:srgbClr val="002060"/>
                </a:solidFill>
                <a:latin typeface="SVN-Grocery Rounded" panose="020B0606040200020203" pitchFamily="34" charset="0"/>
              </a:rPr>
              <a:t>HOA SỮA</a:t>
            </a:r>
            <a:endParaRPr lang="en-US" sz="2400" b="1" dirty="0">
              <a:solidFill>
                <a:srgbClr val="002060"/>
              </a:solidFill>
              <a:latin typeface="SVN-Grocery Rounded" panose="020B0606040200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7231" y="4373731"/>
            <a:ext cx="3807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VN-Dancing Script" panose="02040603050506020204" pitchFamily="18" charset="0"/>
              </a:rPr>
              <a:t>Giáo</a:t>
            </a:r>
            <a:r>
              <a:rPr lang="en-US" sz="2400" b="1" dirty="0">
                <a:latin typeface="SVN-Dancing Script" panose="02040603050506020204" pitchFamily="18" charset="0"/>
              </a:rPr>
              <a:t> </a:t>
            </a:r>
            <a:r>
              <a:rPr lang="en-US" sz="2400" b="1" dirty="0" err="1">
                <a:latin typeface="SVN-Dancing Script" panose="02040603050506020204" pitchFamily="18" charset="0"/>
              </a:rPr>
              <a:t>viên</a:t>
            </a:r>
            <a:r>
              <a:rPr lang="en-US" sz="2400" b="1">
                <a:latin typeface="SVN-Dancing Script" panose="02040603050506020204" pitchFamily="18" charset="0"/>
              </a:rPr>
              <a:t>: Bùi Tyhị Hoa</a:t>
            </a:r>
            <a:endParaRPr lang="en-US" sz="2400" b="1" dirty="0">
              <a:latin typeface="SVN-Dancing Script" panose="02040603050506020204" pitchFamily="18" charset="0"/>
            </a:endParaRPr>
          </a:p>
          <a:p>
            <a:r>
              <a:rPr lang="en-US" sz="2400" b="1" dirty="0" err="1">
                <a:latin typeface="SVN-Dancing Script" panose="02040603050506020204" pitchFamily="18" charset="0"/>
              </a:rPr>
              <a:t>Lớp</a:t>
            </a:r>
            <a:r>
              <a:rPr lang="en-US" sz="2400" b="1" dirty="0">
                <a:latin typeface="SVN-Dancing Script" panose="02040603050506020204" pitchFamily="18" charset="0"/>
              </a:rPr>
              <a:t> </a:t>
            </a:r>
            <a:r>
              <a:rPr lang="en-US" sz="2400" b="1" err="1">
                <a:latin typeface="SVN-Dancing Script" panose="02040603050506020204" pitchFamily="18" charset="0"/>
              </a:rPr>
              <a:t>mẫu</a:t>
            </a:r>
            <a:r>
              <a:rPr lang="en-US" sz="2400" b="1">
                <a:latin typeface="SVN-Dancing Script" panose="02040603050506020204" pitchFamily="18" charset="0"/>
              </a:rPr>
              <a:t> giáo bé C1: 3-4 </a:t>
            </a:r>
            <a:r>
              <a:rPr lang="en-US" sz="2400" b="1" err="1">
                <a:latin typeface="SVN-Dancing Script" panose="02040603050506020204" pitchFamily="18" charset="0"/>
              </a:rPr>
              <a:t>tuổi</a:t>
            </a:r>
            <a:r>
              <a:rPr lang="en-US" sz="2400" b="1">
                <a:latin typeface="SVN-Dancing Script" panose="02040603050506020204" pitchFamily="18" charset="0"/>
              </a:rPr>
              <a:t> </a:t>
            </a:r>
            <a:endParaRPr lang="en-US" sz="2400" b="1" dirty="0">
              <a:latin typeface="SVN-Dancing Script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5482" y="1979106"/>
            <a:ext cx="7091913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E16937"/>
                </a:solidFill>
                <a:latin typeface="SVN-Androgyne" panose="02040603050506020204" pitchFamily="18" charset="0"/>
              </a:rPr>
              <a:t>Dạy</a:t>
            </a:r>
            <a:r>
              <a:rPr lang="en-US" sz="6000" dirty="0">
                <a:solidFill>
                  <a:srgbClr val="E16937"/>
                </a:solidFill>
                <a:latin typeface="SVN-Androgyne" panose="02040603050506020204" pitchFamily="18" charset="0"/>
              </a:rPr>
              <a:t> </a:t>
            </a:r>
            <a:r>
              <a:rPr lang="en-US" sz="6000" dirty="0" err="1">
                <a:solidFill>
                  <a:srgbClr val="E16937"/>
                </a:solidFill>
                <a:latin typeface="SVN-Androgyne" panose="02040603050506020204" pitchFamily="18" charset="0"/>
              </a:rPr>
              <a:t>trẻ</a:t>
            </a:r>
            <a:r>
              <a:rPr lang="en-US" sz="6000" dirty="0">
                <a:solidFill>
                  <a:srgbClr val="E16937"/>
                </a:solidFill>
                <a:latin typeface="SVN-Androgyne" panose="02040603050506020204" pitchFamily="18" charset="0"/>
              </a:rPr>
              <a:t> </a:t>
            </a:r>
            <a:r>
              <a:rPr lang="en-US" sz="6000" dirty="0" err="1">
                <a:solidFill>
                  <a:srgbClr val="E16937"/>
                </a:solidFill>
                <a:latin typeface="SVN-Androgyne" panose="02040603050506020204" pitchFamily="18" charset="0"/>
              </a:rPr>
              <a:t>biết</a:t>
            </a:r>
            <a:r>
              <a:rPr lang="en-US" sz="6000" dirty="0">
                <a:solidFill>
                  <a:srgbClr val="E16937"/>
                </a:solidFill>
                <a:latin typeface="SVN-Androgyne" panose="02040603050506020204" pitchFamily="18" charset="0"/>
              </a:rPr>
              <a:t> </a:t>
            </a:r>
            <a:r>
              <a:rPr lang="en-US" sz="6000" dirty="0" err="1">
                <a:solidFill>
                  <a:srgbClr val="E16937"/>
                </a:solidFill>
                <a:latin typeface="SVN-Androgyne" panose="02040603050506020204" pitchFamily="18" charset="0"/>
              </a:rPr>
              <a:t>sử</a:t>
            </a:r>
            <a:r>
              <a:rPr lang="en-US" sz="6000" dirty="0">
                <a:solidFill>
                  <a:srgbClr val="E16937"/>
                </a:solidFill>
                <a:latin typeface="SVN-Androgyne" panose="02040603050506020204" pitchFamily="18" charset="0"/>
              </a:rPr>
              <a:t> </a:t>
            </a:r>
            <a:r>
              <a:rPr lang="en-US" sz="6000" dirty="0" err="1">
                <a:solidFill>
                  <a:srgbClr val="E16937"/>
                </a:solidFill>
                <a:latin typeface="SVN-Androgyne" panose="02040603050506020204" pitchFamily="18" charset="0"/>
              </a:rPr>
              <a:t>dụng</a:t>
            </a:r>
            <a:r>
              <a:rPr lang="en-US" sz="6000" dirty="0">
                <a:solidFill>
                  <a:srgbClr val="E16937"/>
                </a:solidFill>
                <a:latin typeface="SVN-Androgyne" panose="02040603050506020204" pitchFamily="18" charset="0"/>
              </a:rPr>
              <a:t> </a:t>
            </a:r>
            <a:r>
              <a:rPr lang="en-US" sz="6000" dirty="0" err="1">
                <a:solidFill>
                  <a:srgbClr val="E16937"/>
                </a:solidFill>
                <a:latin typeface="SVN-Androgyne" panose="02040603050506020204" pitchFamily="18" charset="0"/>
              </a:rPr>
              <a:t>nước</a:t>
            </a:r>
            <a:r>
              <a:rPr lang="en-US" sz="6000" dirty="0">
                <a:solidFill>
                  <a:srgbClr val="E16937"/>
                </a:solidFill>
                <a:latin typeface="SVN-Androgyne" panose="02040603050506020204" pitchFamily="18" charset="0"/>
              </a:rPr>
              <a:t> </a:t>
            </a:r>
            <a:r>
              <a:rPr lang="en-US" sz="6000" dirty="0" err="1">
                <a:solidFill>
                  <a:srgbClr val="E16937"/>
                </a:solidFill>
                <a:latin typeface="SVN-Androgyne" panose="02040603050506020204" pitchFamily="18" charset="0"/>
              </a:rPr>
              <a:t>tiết</a:t>
            </a:r>
            <a:r>
              <a:rPr lang="en-US" sz="6000" dirty="0">
                <a:solidFill>
                  <a:srgbClr val="E16937"/>
                </a:solidFill>
                <a:latin typeface="SVN-Androgyne" panose="02040603050506020204" pitchFamily="18" charset="0"/>
              </a:rPr>
              <a:t> </a:t>
            </a:r>
            <a:r>
              <a:rPr lang="en-US" sz="6000" dirty="0" err="1">
                <a:solidFill>
                  <a:srgbClr val="E16937"/>
                </a:solidFill>
                <a:latin typeface="SVN-Androgyne" panose="02040603050506020204" pitchFamily="18" charset="0"/>
              </a:rPr>
              <a:t>kiệm</a:t>
            </a:r>
            <a:endParaRPr lang="en-US" sz="6000" dirty="0">
              <a:solidFill>
                <a:srgbClr val="E16937"/>
              </a:solidFill>
              <a:latin typeface="SVN-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293"/>
            <a:ext cx="12244076" cy="6887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293"/>
            <a:ext cx="12192000" cy="6961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32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6125EC-068A-E4DD-A7FE-1B6826DE20EE}"/>
              </a:ext>
            </a:extLst>
          </p:cNvPr>
          <p:cNvSpPr txBox="1"/>
          <p:nvPr/>
        </p:nvSpPr>
        <p:spPr>
          <a:xfrm>
            <a:off x="2192693" y="688519"/>
            <a:ext cx="8313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</a:rPr>
              <a:t>Nước và sự sống</a:t>
            </a:r>
          </a:p>
        </p:txBody>
      </p:sp>
    </p:spTree>
    <p:extLst>
      <p:ext uri="{BB962C8B-B14F-4D97-AF65-F5344CB8AC3E}">
        <p14:creationId xmlns:p14="http://schemas.microsoft.com/office/powerpoint/2010/main" val="22000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207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0" b="45046" l="55189" r="77170"/>
                    </a14:imgEffect>
                  </a14:imgLayer>
                </a14:imgProps>
              </a:ext>
            </a:extLst>
          </a:blip>
          <a:srcRect l="55866" r="20437" b="56083"/>
          <a:stretch/>
        </p:blipFill>
        <p:spPr>
          <a:xfrm>
            <a:off x="10042096" y="235973"/>
            <a:ext cx="3024974" cy="3416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666" b="74303" l="62453" r="82736"/>
                    </a14:imgEffect>
                  </a14:imgLayer>
                </a14:imgProps>
              </a:ext>
            </a:extLst>
          </a:blip>
          <a:srcRect l="60295" t="42252" r="17312" b="22074"/>
          <a:stretch/>
        </p:blipFill>
        <p:spPr>
          <a:xfrm>
            <a:off x="585019" y="349397"/>
            <a:ext cx="3736258" cy="3627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0" b="45046" l="55189" r="77170"/>
                    </a14:imgEffect>
                  </a14:imgLayer>
                </a14:imgProps>
              </a:ext>
            </a:extLst>
          </a:blip>
          <a:srcRect l="55866" r="20437" b="56083"/>
          <a:stretch/>
        </p:blipFill>
        <p:spPr>
          <a:xfrm>
            <a:off x="10783659" y="2834400"/>
            <a:ext cx="2143431" cy="24207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0" b="45046" l="55189" r="77170"/>
                    </a14:imgEffect>
                  </a14:imgLayer>
                </a14:imgProps>
              </a:ext>
            </a:extLst>
          </a:blip>
          <a:srcRect l="55866" r="20437" b="56083"/>
          <a:stretch/>
        </p:blipFill>
        <p:spPr>
          <a:xfrm>
            <a:off x="-139981" y="1839453"/>
            <a:ext cx="2143431" cy="2420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0" b="45046" l="55189" r="77170"/>
                    </a14:imgEffect>
                  </a14:imgLayer>
                </a14:imgProps>
              </a:ext>
            </a:extLst>
          </a:blip>
          <a:srcRect l="55866" r="20437" b="56083"/>
          <a:stretch/>
        </p:blipFill>
        <p:spPr>
          <a:xfrm>
            <a:off x="9409472" y="1989467"/>
            <a:ext cx="1443013" cy="16297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3450" y="766916"/>
            <a:ext cx="9205324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UTM Bustamalaka" panose="02040603050506020204" pitchFamily="18" charset="0"/>
              </a:rPr>
              <a:t>Chào</a:t>
            </a:r>
            <a:r>
              <a:rPr lang="en-US" sz="9600" b="1" dirty="0">
                <a:latin typeface="UTM Bustamalaka" panose="02040603050506020204" pitchFamily="18" charset="0"/>
              </a:rPr>
              <a:t> </a:t>
            </a:r>
            <a:r>
              <a:rPr lang="en-US" sz="9600" b="1" dirty="0" err="1">
                <a:latin typeface="UTM Bustamalaka" panose="02040603050506020204" pitchFamily="18" charset="0"/>
              </a:rPr>
              <a:t>tạm</a:t>
            </a:r>
            <a:r>
              <a:rPr lang="en-US" sz="9600" b="1" dirty="0">
                <a:latin typeface="UTM Bustamalaka" panose="02040603050506020204" pitchFamily="18" charset="0"/>
              </a:rPr>
              <a:t> </a:t>
            </a:r>
            <a:r>
              <a:rPr lang="en-US" sz="9600" b="1" dirty="0" err="1">
                <a:latin typeface="UTM Bustamalaka" panose="02040603050506020204" pitchFamily="18" charset="0"/>
              </a:rPr>
              <a:t>biệt</a:t>
            </a:r>
            <a:r>
              <a:rPr lang="en-US" sz="9600" b="1" dirty="0">
                <a:latin typeface="UTM Bustamalaka" panose="02040603050506020204" pitchFamily="18" charset="0"/>
              </a:rPr>
              <a:t> </a:t>
            </a:r>
            <a:r>
              <a:rPr lang="en-US" sz="9600" b="1" dirty="0" err="1">
                <a:latin typeface="UTM Bustamalaka" panose="02040603050506020204" pitchFamily="18" charset="0"/>
              </a:rPr>
              <a:t>các</a:t>
            </a:r>
            <a:r>
              <a:rPr lang="en-US" sz="9600" b="1" dirty="0">
                <a:latin typeface="UTM Bustamalaka" panose="02040603050506020204" pitchFamily="18" charset="0"/>
              </a:rPr>
              <a:t> </a:t>
            </a:r>
            <a:r>
              <a:rPr lang="en-US" sz="9600" b="1" dirty="0" err="1">
                <a:latin typeface="UTM Bustamalaka" panose="02040603050506020204" pitchFamily="18" charset="0"/>
              </a:rPr>
              <a:t>bé</a:t>
            </a:r>
            <a:r>
              <a:rPr lang="en-US" sz="9600" b="1" dirty="0">
                <a:latin typeface="UTM Bustamalaka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0012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SVN-Androgyne</vt:lpstr>
      <vt:lpstr>SVN-Dancing Script</vt:lpstr>
      <vt:lpstr>SVN-Grocery Rounded</vt:lpstr>
      <vt:lpstr>Times New Roman</vt:lpstr>
      <vt:lpstr>UTM Bustamalaka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Tiến Minh</cp:lastModifiedBy>
  <cp:revision>45</cp:revision>
  <dcterms:created xsi:type="dcterms:W3CDTF">2022-03-16T08:17:32Z</dcterms:created>
  <dcterms:modified xsi:type="dcterms:W3CDTF">2026-04-19T14:32:17Z</dcterms:modified>
</cp:coreProperties>
</file>