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8" r:id="rId6"/>
    <p:sldId id="269" r:id="rId7"/>
    <p:sldId id="272" r:id="rId8"/>
    <p:sldId id="270" r:id="rId9"/>
    <p:sldId id="27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133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17662-F6A3-4DA6-A919-F84F51B93F74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209B-1460-40C8-9942-3FB035F72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109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17662-F6A3-4DA6-A919-F84F51B93F74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209B-1460-40C8-9942-3FB035F72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96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17662-F6A3-4DA6-A919-F84F51B93F74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209B-1460-40C8-9942-3FB035F72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63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17662-F6A3-4DA6-A919-F84F51B93F74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209B-1460-40C8-9942-3FB035F72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24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17662-F6A3-4DA6-A919-F84F51B93F74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209B-1460-40C8-9942-3FB035F72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466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17662-F6A3-4DA6-A919-F84F51B93F74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209B-1460-40C8-9942-3FB035F72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440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17662-F6A3-4DA6-A919-F84F51B93F74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209B-1460-40C8-9942-3FB035F72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653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17662-F6A3-4DA6-A919-F84F51B93F74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209B-1460-40C8-9942-3FB035F72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66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17662-F6A3-4DA6-A919-F84F51B93F74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209B-1460-40C8-9942-3FB035F72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835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17662-F6A3-4DA6-A919-F84F51B93F74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209B-1460-40C8-9942-3FB035F72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110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17662-F6A3-4DA6-A919-F84F51B93F74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209B-1460-40C8-9942-3FB035F72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204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17662-F6A3-4DA6-A919-F84F51B93F74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7209B-1460-40C8-9942-3FB035F72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07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"/>
            <a:ext cx="12192001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7681" y="-51168"/>
            <a:ext cx="9144000" cy="974581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  <a:b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6464" y="2471074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  <a:p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TOÁN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96185" y="3734620"/>
            <a:ext cx="11344558" cy="1171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dộ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093302" y="4750112"/>
            <a:ext cx="5112327" cy="1149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5-6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767" y="1063078"/>
            <a:ext cx="1363997" cy="128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31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068" y="0"/>
            <a:ext cx="10515600" cy="1325563"/>
          </a:xfrm>
        </p:spPr>
        <p:txBody>
          <a:bodyPr/>
          <a:lstStyle/>
          <a:p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Corona song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76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85"/>
          <a:stretch/>
        </p:blipFill>
        <p:spPr>
          <a:xfrm>
            <a:off x="602449" y="0"/>
            <a:ext cx="11360727" cy="6858000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3726648" y="3075640"/>
            <a:ext cx="5112327" cy="11499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4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47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8206154" y="1359877"/>
            <a:ext cx="3282461" cy="2542863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544" y="-23387"/>
            <a:ext cx="10547555" cy="772019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tủ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52" b="90000" l="3500" r="96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79" t="6994" r="4341" b="16284"/>
          <a:stretch/>
        </p:blipFill>
        <p:spPr>
          <a:xfrm>
            <a:off x="2531842" y="1775303"/>
            <a:ext cx="5083481" cy="42548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567" b="4727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27" t="30828" r="16469" b="52561"/>
          <a:stretch/>
        </p:blipFill>
        <p:spPr>
          <a:xfrm>
            <a:off x="9032770" y="2727885"/>
            <a:ext cx="1693889" cy="7832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41" b="2376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05" t="8486" r="16428" b="75557"/>
          <a:stretch/>
        </p:blipFill>
        <p:spPr>
          <a:xfrm>
            <a:off x="9048455" y="1576455"/>
            <a:ext cx="831260" cy="800366"/>
          </a:xfrm>
          <a:prstGeom prst="rect">
            <a:avLst/>
          </a:prstGeom>
        </p:spPr>
      </p:pic>
      <p:sp>
        <p:nvSpPr>
          <p:cNvPr id="30" name="Title 1"/>
          <p:cNvSpPr txBox="1">
            <a:spLocks/>
          </p:cNvSpPr>
          <p:nvPr/>
        </p:nvSpPr>
        <p:spPr>
          <a:xfrm>
            <a:off x="4475086" y="598757"/>
            <a:ext cx="10547555" cy="9474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81" b="67370" l="2195" r="90000">
                        <a14:foregroundMark x1="13415" y1="53743" x2="13659" y2="30134"/>
                        <a14:foregroundMark x1="11829" y1="29559" x2="15488" y2="28599"/>
                        <a14:foregroundMark x1="11829" y1="28599" x2="11829" y2="28599"/>
                        <a14:foregroundMark x1="8902" y1="29175" x2="8902" y2="54702"/>
                        <a14:foregroundMark x1="15122" y1="55086" x2="11829" y2="54702"/>
                        <a14:foregroundMark x1="15488" y1="55470" x2="12195" y2="54702"/>
                        <a14:foregroundMark x1="15488" y1="55470" x2="15488" y2="554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867" r="7849" b="40170"/>
          <a:stretch/>
        </p:blipFill>
        <p:spPr>
          <a:xfrm>
            <a:off x="8810734" y="4470729"/>
            <a:ext cx="2672861" cy="38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52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544" y="-23387"/>
            <a:ext cx="10547555" cy="772019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tủ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52" b="90000" l="3500" r="96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79" t="6994" r="4341" b="16284"/>
          <a:stretch/>
        </p:blipFill>
        <p:spPr>
          <a:xfrm>
            <a:off x="2531842" y="1775303"/>
            <a:ext cx="5252281" cy="42548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567" b="4727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27" t="30828" r="16469" b="52561"/>
          <a:stretch/>
        </p:blipFill>
        <p:spPr>
          <a:xfrm>
            <a:off x="9032770" y="2727885"/>
            <a:ext cx="1693889" cy="78323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241468" y="1928055"/>
            <a:ext cx="45719" cy="1820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944881" y="1923507"/>
            <a:ext cx="48887" cy="18664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41" b="2376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05" t="8486" r="16428" b="75557"/>
          <a:stretch/>
        </p:blipFill>
        <p:spPr>
          <a:xfrm>
            <a:off x="2555288" y="822504"/>
            <a:ext cx="884365" cy="80036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392761" y="1931773"/>
            <a:ext cx="45719" cy="20182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090906" y="1931261"/>
            <a:ext cx="45719" cy="17889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flipH="1">
            <a:off x="6819758" y="1899871"/>
            <a:ext cx="45719" cy="18683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898127" y="1964408"/>
            <a:ext cx="417850" cy="9474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3682262" y="1977049"/>
            <a:ext cx="417850" cy="9474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468451" y="1977049"/>
            <a:ext cx="417850" cy="9474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5276707" y="1977049"/>
            <a:ext cx="417850" cy="9474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6084963" y="1977049"/>
            <a:ext cx="417850" cy="9474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6893219" y="1977049"/>
            <a:ext cx="417850" cy="9474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682262" y="1195754"/>
            <a:ext cx="3210957" cy="42711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10972210" y="1172308"/>
            <a:ext cx="417850" cy="9474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6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44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-0.00013 0.0513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0.04445 L 0.06953 0.0513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1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49 0.05139 L 0.13881 0.0513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076 0.05139 L 0.20808 0.05139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589 0.05139 L 0.2793 0.0509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735 0.05093 L 0.35183 0.05139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182 0.05138 L 0.53112 0.0583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9" grpId="0" animBg="1"/>
      <p:bldP spid="21" grpId="0"/>
      <p:bldP spid="22" grpId="0"/>
      <p:bldP spid="23" grpId="0"/>
      <p:bldP spid="24" grpId="0"/>
      <p:bldP spid="25" grpId="0"/>
      <p:bldP spid="26" grpId="0"/>
      <p:bldP spid="6" grpId="0" animBg="1"/>
      <p:bldP spid="6" grpId="1" animBg="1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544" y="-23387"/>
            <a:ext cx="10547555" cy="772019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tủ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52" b="90000" l="3500" r="96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79" t="6994" r="4341" b="16284"/>
          <a:stretch/>
        </p:blipFill>
        <p:spPr>
          <a:xfrm>
            <a:off x="2531843" y="1775303"/>
            <a:ext cx="5111604" cy="42548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567" b="4727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27" t="30828" r="16469" b="52561"/>
          <a:stretch/>
        </p:blipFill>
        <p:spPr>
          <a:xfrm>
            <a:off x="2545229" y="832210"/>
            <a:ext cx="1718512" cy="78323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218022" y="1928055"/>
            <a:ext cx="45719" cy="1820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921435" y="1923507"/>
            <a:ext cx="48887" cy="18664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41" b="2376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05" t="8486" r="16428" b="75557"/>
          <a:stretch/>
        </p:blipFill>
        <p:spPr>
          <a:xfrm>
            <a:off x="9032770" y="1131628"/>
            <a:ext cx="884365" cy="800366"/>
          </a:xfrm>
          <a:prstGeom prst="rect">
            <a:avLst/>
          </a:prstGeom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3272635" y="1970810"/>
            <a:ext cx="417850" cy="9474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4872579" y="1979373"/>
            <a:ext cx="417850" cy="9474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6473908" y="1993606"/>
            <a:ext cx="417850" cy="9474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10972210" y="1172308"/>
            <a:ext cx="417850" cy="9474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6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10989048" y="2432286"/>
            <a:ext cx="417850" cy="9474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6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6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00183 0.057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3 0.05718 L 0.13815 0.0571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32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619 0.05718 L 0.27734 0.0571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5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735 0.05718 L 0.53424 0.2386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69" y="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10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100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1" grpId="0"/>
      <p:bldP spid="22" grpId="0"/>
      <p:bldP spid="23" grpId="0"/>
      <p:bldP spid="31" grpId="0"/>
      <p:bldP spid="31" grpId="1"/>
      <p:bldP spid="20" grpId="0"/>
      <p:bldP spid="20" grpId="1"/>
      <p:bldP spid="20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33" y="0"/>
            <a:ext cx="7637134" cy="683194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1540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6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6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br>
              <a:rPr lang="en-US" sz="6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6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6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endParaRPr lang="en-US" sz="6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94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3322" y="401576"/>
            <a:ext cx="9073661" cy="1325563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chì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1" b="67370" l="2195" r="90000">
                        <a14:foregroundMark x1="13415" y1="53743" x2="13659" y2="30134"/>
                        <a14:foregroundMark x1="11829" y1="29559" x2="15488" y2="28599"/>
                        <a14:foregroundMark x1="11829" y1="28599" x2="11829" y2="28599"/>
                        <a14:foregroundMark x1="8902" y1="29175" x2="8902" y2="54702"/>
                        <a14:foregroundMark x1="15122" y1="55086" x2="11829" y2="54702"/>
                        <a14:foregroundMark x1="15488" y1="55470" x2="12195" y2="54702"/>
                        <a14:foregroundMark x1="15488" y1="55470" x2="15488" y2="554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867" r="7849" b="40170"/>
          <a:stretch/>
        </p:blipFill>
        <p:spPr>
          <a:xfrm>
            <a:off x="1894118" y="3423436"/>
            <a:ext cx="5819667" cy="5389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1" b="67370" l="2195" r="90000">
                        <a14:foregroundMark x1="13415" y1="53743" x2="13659" y2="30134"/>
                        <a14:foregroundMark x1="11829" y1="29559" x2="15488" y2="28599"/>
                        <a14:foregroundMark x1="11829" y1="28599" x2="11829" y2="28599"/>
                        <a14:foregroundMark x1="8902" y1="29175" x2="8902" y2="54702"/>
                        <a14:foregroundMark x1="15122" y1="55086" x2="11829" y2="54702"/>
                        <a14:foregroundMark x1="15488" y1="55470" x2="12195" y2="54702"/>
                        <a14:foregroundMark x1="15488" y1="55470" x2="15488" y2="554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867" r="7849" b="40170"/>
          <a:stretch/>
        </p:blipFill>
        <p:spPr>
          <a:xfrm>
            <a:off x="1894116" y="4933639"/>
            <a:ext cx="5819667" cy="5389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1" b="67370" l="2195" r="90000">
                        <a14:foregroundMark x1="13415" y1="53743" x2="13659" y2="30134"/>
                        <a14:foregroundMark x1="11829" y1="29559" x2="15488" y2="28599"/>
                        <a14:foregroundMark x1="11829" y1="28599" x2="11829" y2="28599"/>
                        <a14:foregroundMark x1="8902" y1="29175" x2="8902" y2="54702"/>
                        <a14:foregroundMark x1="15122" y1="55086" x2="11829" y2="54702"/>
                        <a14:foregroundMark x1="15488" y1="55470" x2="12195" y2="54702"/>
                        <a14:foregroundMark x1="15488" y1="55470" x2="15488" y2="554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867" r="7849" b="40170"/>
          <a:stretch/>
        </p:blipFill>
        <p:spPr>
          <a:xfrm>
            <a:off x="1894117" y="1960124"/>
            <a:ext cx="5819667" cy="538963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78302"/>
              </p:ext>
            </p:extLst>
          </p:nvPr>
        </p:nvGraphicFramePr>
        <p:xfrm>
          <a:off x="2150626" y="2651488"/>
          <a:ext cx="544732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5774">
                  <a:extLst>
                    <a:ext uri="{9D8B030D-6E8A-4147-A177-3AD203B41FA5}">
                      <a16:colId xmlns:a16="http://schemas.microsoft.com/office/drawing/2014/main" val="137048494"/>
                    </a:ext>
                  </a:extLst>
                </a:gridCol>
                <a:gridCol w="1815774">
                  <a:extLst>
                    <a:ext uri="{9D8B030D-6E8A-4147-A177-3AD203B41FA5}">
                      <a16:colId xmlns:a16="http://schemas.microsoft.com/office/drawing/2014/main" val="1498228930"/>
                    </a:ext>
                  </a:extLst>
                </a:gridCol>
                <a:gridCol w="1815774">
                  <a:extLst>
                    <a:ext uri="{9D8B030D-6E8A-4147-A177-3AD203B41FA5}">
                      <a16:colId xmlns:a16="http://schemas.microsoft.com/office/drawing/2014/main" val="21566444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70873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292972"/>
              </p:ext>
            </p:extLst>
          </p:nvPr>
        </p:nvGraphicFramePr>
        <p:xfrm>
          <a:off x="2150626" y="4131568"/>
          <a:ext cx="5447323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8189">
                  <a:extLst>
                    <a:ext uri="{9D8B030D-6E8A-4147-A177-3AD203B41FA5}">
                      <a16:colId xmlns:a16="http://schemas.microsoft.com/office/drawing/2014/main" val="4014262516"/>
                    </a:ext>
                  </a:extLst>
                </a:gridCol>
                <a:gridCol w="778189">
                  <a:extLst>
                    <a:ext uri="{9D8B030D-6E8A-4147-A177-3AD203B41FA5}">
                      <a16:colId xmlns:a16="http://schemas.microsoft.com/office/drawing/2014/main" val="2700578775"/>
                    </a:ext>
                  </a:extLst>
                </a:gridCol>
                <a:gridCol w="778189">
                  <a:extLst>
                    <a:ext uri="{9D8B030D-6E8A-4147-A177-3AD203B41FA5}">
                      <a16:colId xmlns:a16="http://schemas.microsoft.com/office/drawing/2014/main" val="3916215369"/>
                    </a:ext>
                  </a:extLst>
                </a:gridCol>
                <a:gridCol w="778189">
                  <a:extLst>
                    <a:ext uri="{9D8B030D-6E8A-4147-A177-3AD203B41FA5}">
                      <a16:colId xmlns:a16="http://schemas.microsoft.com/office/drawing/2014/main" val="4044669208"/>
                    </a:ext>
                  </a:extLst>
                </a:gridCol>
                <a:gridCol w="778189">
                  <a:extLst>
                    <a:ext uri="{9D8B030D-6E8A-4147-A177-3AD203B41FA5}">
                      <a16:colId xmlns:a16="http://schemas.microsoft.com/office/drawing/2014/main" val="3577535009"/>
                    </a:ext>
                  </a:extLst>
                </a:gridCol>
                <a:gridCol w="778189">
                  <a:extLst>
                    <a:ext uri="{9D8B030D-6E8A-4147-A177-3AD203B41FA5}">
                      <a16:colId xmlns:a16="http://schemas.microsoft.com/office/drawing/2014/main" val="2773864677"/>
                    </a:ext>
                  </a:extLst>
                </a:gridCol>
                <a:gridCol w="778189">
                  <a:extLst>
                    <a:ext uri="{9D8B030D-6E8A-4147-A177-3AD203B41FA5}">
                      <a16:colId xmlns:a16="http://schemas.microsoft.com/office/drawing/2014/main" val="2561921644"/>
                    </a:ext>
                  </a:extLst>
                </a:gridCol>
              </a:tblGrid>
              <a:tr h="2068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5016727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066089"/>
              </p:ext>
            </p:extLst>
          </p:nvPr>
        </p:nvGraphicFramePr>
        <p:xfrm>
          <a:off x="2150626" y="5658696"/>
          <a:ext cx="5447320" cy="570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9464">
                  <a:extLst>
                    <a:ext uri="{9D8B030D-6E8A-4147-A177-3AD203B41FA5}">
                      <a16:colId xmlns:a16="http://schemas.microsoft.com/office/drawing/2014/main" val="2447766391"/>
                    </a:ext>
                  </a:extLst>
                </a:gridCol>
                <a:gridCol w="1089464">
                  <a:extLst>
                    <a:ext uri="{9D8B030D-6E8A-4147-A177-3AD203B41FA5}">
                      <a16:colId xmlns:a16="http://schemas.microsoft.com/office/drawing/2014/main" val="2537078969"/>
                    </a:ext>
                  </a:extLst>
                </a:gridCol>
                <a:gridCol w="1089464">
                  <a:extLst>
                    <a:ext uri="{9D8B030D-6E8A-4147-A177-3AD203B41FA5}">
                      <a16:colId xmlns:a16="http://schemas.microsoft.com/office/drawing/2014/main" val="3940953438"/>
                    </a:ext>
                  </a:extLst>
                </a:gridCol>
                <a:gridCol w="1089464">
                  <a:extLst>
                    <a:ext uri="{9D8B030D-6E8A-4147-A177-3AD203B41FA5}">
                      <a16:colId xmlns:a16="http://schemas.microsoft.com/office/drawing/2014/main" val="2242254620"/>
                    </a:ext>
                  </a:extLst>
                </a:gridCol>
                <a:gridCol w="1089464">
                  <a:extLst>
                    <a:ext uri="{9D8B030D-6E8A-4147-A177-3AD203B41FA5}">
                      <a16:colId xmlns:a16="http://schemas.microsoft.com/office/drawing/2014/main" val="713617382"/>
                    </a:ext>
                  </a:extLst>
                </a:gridCol>
              </a:tblGrid>
              <a:tr h="57013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554013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8734389" y="2198661"/>
            <a:ext cx="773723" cy="794943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92308" y="3734096"/>
            <a:ext cx="773723" cy="794943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792308" y="5261224"/>
            <a:ext cx="773723" cy="794943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912325" y="2198661"/>
            <a:ext cx="417850" cy="9474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6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8970244" y="3725789"/>
            <a:ext cx="417850" cy="9474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6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8924048" y="5203120"/>
            <a:ext cx="417850" cy="9474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6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6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3322" y="401576"/>
            <a:ext cx="9073661" cy="1325563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thìa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961904"/>
              </p:ext>
            </p:extLst>
          </p:nvPr>
        </p:nvGraphicFramePr>
        <p:xfrm>
          <a:off x="2009039" y="2587458"/>
          <a:ext cx="544732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9464">
                  <a:extLst>
                    <a:ext uri="{9D8B030D-6E8A-4147-A177-3AD203B41FA5}">
                      <a16:colId xmlns:a16="http://schemas.microsoft.com/office/drawing/2014/main" val="2447766391"/>
                    </a:ext>
                  </a:extLst>
                </a:gridCol>
                <a:gridCol w="1089464">
                  <a:extLst>
                    <a:ext uri="{9D8B030D-6E8A-4147-A177-3AD203B41FA5}">
                      <a16:colId xmlns:a16="http://schemas.microsoft.com/office/drawing/2014/main" val="2537078969"/>
                    </a:ext>
                  </a:extLst>
                </a:gridCol>
                <a:gridCol w="1089464">
                  <a:extLst>
                    <a:ext uri="{9D8B030D-6E8A-4147-A177-3AD203B41FA5}">
                      <a16:colId xmlns:a16="http://schemas.microsoft.com/office/drawing/2014/main" val="3940953438"/>
                    </a:ext>
                  </a:extLst>
                </a:gridCol>
                <a:gridCol w="1089464">
                  <a:extLst>
                    <a:ext uri="{9D8B030D-6E8A-4147-A177-3AD203B41FA5}">
                      <a16:colId xmlns:a16="http://schemas.microsoft.com/office/drawing/2014/main" val="2242254620"/>
                    </a:ext>
                  </a:extLst>
                </a:gridCol>
                <a:gridCol w="1089464">
                  <a:extLst>
                    <a:ext uri="{9D8B030D-6E8A-4147-A177-3AD203B41FA5}">
                      <a16:colId xmlns:a16="http://schemas.microsoft.com/office/drawing/2014/main" val="713617382"/>
                    </a:ext>
                  </a:extLst>
                </a:gridCol>
              </a:tblGrid>
              <a:tr h="3629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554013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8734389" y="2198661"/>
            <a:ext cx="773723" cy="794943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92308" y="3734096"/>
            <a:ext cx="773723" cy="794943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792308" y="5261224"/>
            <a:ext cx="773723" cy="794943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912325" y="2198661"/>
            <a:ext cx="417850" cy="9474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6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8970244" y="3725789"/>
            <a:ext cx="417850" cy="9474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6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8924048" y="5203120"/>
            <a:ext cx="417850" cy="9474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6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2111" r="93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25" t="30844" r="7334" b="41365"/>
          <a:stretch/>
        </p:blipFill>
        <p:spPr>
          <a:xfrm>
            <a:off x="1867454" y="1542248"/>
            <a:ext cx="5588906" cy="113015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2111" r="93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25" t="30844" r="7334" b="41365"/>
          <a:stretch/>
        </p:blipFill>
        <p:spPr>
          <a:xfrm>
            <a:off x="2009040" y="2993604"/>
            <a:ext cx="5447320" cy="113015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2111" r="93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25" t="30844" r="7334" b="41365"/>
          <a:stretch/>
        </p:blipFill>
        <p:spPr>
          <a:xfrm>
            <a:off x="2009040" y="4546707"/>
            <a:ext cx="5447320" cy="1130153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68125"/>
              </p:ext>
            </p:extLst>
          </p:nvPr>
        </p:nvGraphicFramePr>
        <p:xfrm>
          <a:off x="2074077" y="4076152"/>
          <a:ext cx="542436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6090">
                  <a:extLst>
                    <a:ext uri="{9D8B030D-6E8A-4147-A177-3AD203B41FA5}">
                      <a16:colId xmlns:a16="http://schemas.microsoft.com/office/drawing/2014/main" val="12549811"/>
                    </a:ext>
                  </a:extLst>
                </a:gridCol>
                <a:gridCol w="1356090">
                  <a:extLst>
                    <a:ext uri="{9D8B030D-6E8A-4147-A177-3AD203B41FA5}">
                      <a16:colId xmlns:a16="http://schemas.microsoft.com/office/drawing/2014/main" val="2816474044"/>
                    </a:ext>
                  </a:extLst>
                </a:gridCol>
                <a:gridCol w="1356090">
                  <a:extLst>
                    <a:ext uri="{9D8B030D-6E8A-4147-A177-3AD203B41FA5}">
                      <a16:colId xmlns:a16="http://schemas.microsoft.com/office/drawing/2014/main" val="2976328904"/>
                    </a:ext>
                  </a:extLst>
                </a:gridCol>
                <a:gridCol w="1356090">
                  <a:extLst>
                    <a:ext uri="{9D8B030D-6E8A-4147-A177-3AD203B41FA5}">
                      <a16:colId xmlns:a16="http://schemas.microsoft.com/office/drawing/2014/main" val="42738732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0978838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176954"/>
              </p:ext>
            </p:extLst>
          </p:nvPr>
        </p:nvGraphicFramePr>
        <p:xfrm>
          <a:off x="2074077" y="5658695"/>
          <a:ext cx="542436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4060">
                  <a:extLst>
                    <a:ext uri="{9D8B030D-6E8A-4147-A177-3AD203B41FA5}">
                      <a16:colId xmlns:a16="http://schemas.microsoft.com/office/drawing/2014/main" val="1993013868"/>
                    </a:ext>
                  </a:extLst>
                </a:gridCol>
                <a:gridCol w="904060">
                  <a:extLst>
                    <a:ext uri="{9D8B030D-6E8A-4147-A177-3AD203B41FA5}">
                      <a16:colId xmlns:a16="http://schemas.microsoft.com/office/drawing/2014/main" val="4074250976"/>
                    </a:ext>
                  </a:extLst>
                </a:gridCol>
                <a:gridCol w="904060">
                  <a:extLst>
                    <a:ext uri="{9D8B030D-6E8A-4147-A177-3AD203B41FA5}">
                      <a16:colId xmlns:a16="http://schemas.microsoft.com/office/drawing/2014/main" val="472295125"/>
                    </a:ext>
                  </a:extLst>
                </a:gridCol>
                <a:gridCol w="904060">
                  <a:extLst>
                    <a:ext uri="{9D8B030D-6E8A-4147-A177-3AD203B41FA5}">
                      <a16:colId xmlns:a16="http://schemas.microsoft.com/office/drawing/2014/main" val="2935946716"/>
                    </a:ext>
                  </a:extLst>
                </a:gridCol>
                <a:gridCol w="904060">
                  <a:extLst>
                    <a:ext uri="{9D8B030D-6E8A-4147-A177-3AD203B41FA5}">
                      <a16:colId xmlns:a16="http://schemas.microsoft.com/office/drawing/2014/main" val="659919583"/>
                    </a:ext>
                  </a:extLst>
                </a:gridCol>
                <a:gridCol w="904060">
                  <a:extLst>
                    <a:ext uri="{9D8B030D-6E8A-4147-A177-3AD203B41FA5}">
                      <a16:colId xmlns:a16="http://schemas.microsoft.com/office/drawing/2014/main" val="4180847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3076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637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874</TotalTime>
  <Words>159</Words>
  <Application>Microsoft Office PowerPoint</Application>
  <PresentationFormat>Widescreen</PresentationFormat>
  <Paragraphs>33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PHÒNG GIÁO DỤC VÀ ĐÀO TẠO QUẬN LONG BIÊN TRƯỜNG MẦM NON HOA SỮA</vt:lpstr>
      <vt:lpstr>Bài hát: Corona song</vt:lpstr>
      <vt:lpstr>PowerPoint Presentation</vt:lpstr>
      <vt:lpstr>Đo chiều dài chiếc tủ</vt:lpstr>
      <vt:lpstr>Đo chiều dài chiếc tủ</vt:lpstr>
      <vt:lpstr>Đo chiều dài chiếc tủ</vt:lpstr>
      <vt:lpstr>Trò chơi:  Nhà thông thái</vt:lpstr>
      <vt:lpstr>Con hãy điền chữ số thích hợp vào ô trống để thể hiện kết quả đo chiều dài của chiếc bút chì bằng các thước đo khác nhau nhé!</vt:lpstr>
      <vt:lpstr>Con hãy điền chữ số thích hợp vào ô trống để thể hiện kết quả đo chiều dài của chiếc thìa bằng các thước đo khác nhau nhé!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TRƯỜNG MẦM NON HOA SỮA</dc:title>
  <dc:creator>Le Thi Phuong</dc:creator>
  <cp:lastModifiedBy>Le Thi Phuong</cp:lastModifiedBy>
  <cp:revision>105</cp:revision>
  <dcterms:created xsi:type="dcterms:W3CDTF">2020-10-28T14:58:08Z</dcterms:created>
  <dcterms:modified xsi:type="dcterms:W3CDTF">2021-11-08T17:35:46Z</dcterms:modified>
</cp:coreProperties>
</file>