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66" r:id="rId5"/>
    <p:sldId id="268" r:id="rId6"/>
    <p:sldId id="260" r:id="rId7"/>
    <p:sldId id="258" r:id="rId8"/>
    <p:sldId id="270" r:id="rId9"/>
    <p:sldId id="269" r:id="rId10"/>
  </p:sldIdLst>
  <p:sldSz cx="18288000" cy="10287000"/>
  <p:notesSz cx="6858000" cy="9144000"/>
  <p:embeddedFontLst>
    <p:embeddedFont>
      <p:font typeface="Asap Bold" panose="020B0604020202020204" charset="0"/>
      <p:regular r:id="rId12"/>
    </p:embeddedFont>
    <p:embeddedFont>
      <p:font typeface="Montserrat Bold" panose="00000800000000000000" pitchFamily="2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ejaVu Serif Bold" panose="020B0604020202020204" charset="0"/>
      <p:regular r:id="rId19"/>
    </p:embeddedFont>
    <p:embeddedFont>
      <p:font typeface="Canva Sans Bold" panose="020B0604020202020204" charset="0"/>
      <p:regular r:id="rId20"/>
    </p:embeddedFont>
    <p:embeddedFont>
      <p:font typeface="Maven Pro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2F81-30CA-44FB-AB1D-640FE9DF6990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38474-CA4F-45AA-85DA-0862D55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2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8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6.png"/><Relationship Id="rId18" Type="http://schemas.openxmlformats.org/officeDocument/2006/relationships/image" Target="../media/image29.svg"/><Relationship Id="rId26" Type="http://schemas.openxmlformats.org/officeDocument/2006/relationships/image" Target="../media/image2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21.svg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25.svg"/><Relationship Id="rId20" Type="http://schemas.openxmlformats.org/officeDocument/2006/relationships/image" Target="../media/image31.svg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24" Type="http://schemas.openxmlformats.org/officeDocument/2006/relationships/image" Target="../media/image35.sv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19.sv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14" Type="http://schemas.openxmlformats.org/officeDocument/2006/relationships/image" Target="../media/image23.svg"/><Relationship Id="rId22" Type="http://schemas.openxmlformats.org/officeDocument/2006/relationships/image" Target="../media/image33.svg"/><Relationship Id="rId27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9.svg"/><Relationship Id="rId3" Type="http://schemas.openxmlformats.org/officeDocument/2006/relationships/image" Target="../media/image23.gif"/><Relationship Id="rId2" Type="http://schemas.openxmlformats.org/officeDocument/2006/relationships/image" Target="../media/image7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19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7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8072" y="1597195"/>
            <a:ext cx="14171857" cy="7336747"/>
          </a:xfrm>
          <a:custGeom>
            <a:avLst/>
            <a:gdLst/>
            <a:ahLst/>
            <a:cxnLst/>
            <a:rect l="l" t="t" r="r" b="b"/>
            <a:pathLst>
              <a:path w="14171857" h="7336747">
                <a:moveTo>
                  <a:pt x="0" y="0"/>
                </a:moveTo>
                <a:lnTo>
                  <a:pt x="14171856" y="0"/>
                </a:lnTo>
                <a:lnTo>
                  <a:pt x="14171856" y="7336748"/>
                </a:lnTo>
                <a:lnTo>
                  <a:pt x="0" y="7336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0" b="-42337"/>
            </a:stretch>
          </a:blipFill>
        </p:spPr>
      </p:sp>
      <p:sp>
        <p:nvSpPr>
          <p:cNvPr id="4" name="Freeform 4"/>
          <p:cNvSpPr/>
          <p:nvPr/>
        </p:nvSpPr>
        <p:spPr>
          <a:xfrm rot="1838892">
            <a:off x="2526504" y="1258136"/>
            <a:ext cx="1213285" cy="1142693"/>
          </a:xfrm>
          <a:custGeom>
            <a:avLst/>
            <a:gdLst/>
            <a:ahLst/>
            <a:cxnLst/>
            <a:rect l="l" t="t" r="r" b="b"/>
            <a:pathLst>
              <a:path w="1213285" h="1142693">
                <a:moveTo>
                  <a:pt x="0" y="0"/>
                </a:moveTo>
                <a:lnTo>
                  <a:pt x="1213284" y="0"/>
                </a:lnTo>
                <a:lnTo>
                  <a:pt x="1213284" y="1142693"/>
                </a:lnTo>
                <a:lnTo>
                  <a:pt x="0" y="1142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27757" flipV="1">
            <a:off x="14174818" y="1258136"/>
            <a:ext cx="1213285" cy="1142693"/>
          </a:xfrm>
          <a:custGeom>
            <a:avLst/>
            <a:gdLst/>
            <a:ahLst/>
            <a:cxnLst/>
            <a:rect l="l" t="t" r="r" b="b"/>
            <a:pathLst>
              <a:path w="1213285" h="1142693">
                <a:moveTo>
                  <a:pt x="0" y="1142693"/>
                </a:moveTo>
                <a:lnTo>
                  <a:pt x="1213285" y="1142693"/>
                </a:lnTo>
                <a:lnTo>
                  <a:pt x="1213285" y="0"/>
                </a:lnTo>
                <a:lnTo>
                  <a:pt x="0" y="0"/>
                </a:lnTo>
                <a:lnTo>
                  <a:pt x="0" y="114269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20141">
            <a:off x="12709048" y="6172200"/>
            <a:ext cx="6321620" cy="4114800"/>
          </a:xfrm>
          <a:custGeom>
            <a:avLst/>
            <a:gdLst/>
            <a:ahLst/>
            <a:cxnLst/>
            <a:rect l="l" t="t" r="r" b="b"/>
            <a:pathLst>
              <a:path w="6321620" h="4114800">
                <a:moveTo>
                  <a:pt x="0" y="0"/>
                </a:moveTo>
                <a:lnTo>
                  <a:pt x="6321620" y="0"/>
                </a:lnTo>
                <a:lnTo>
                  <a:pt x="63216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03623">
            <a:off x="-261019" y="6521209"/>
            <a:ext cx="6321620" cy="4114800"/>
          </a:xfrm>
          <a:custGeom>
            <a:avLst/>
            <a:gdLst/>
            <a:ahLst/>
            <a:cxnLst/>
            <a:rect l="l" t="t" r="r" b="b"/>
            <a:pathLst>
              <a:path w="6321620" h="4114800">
                <a:moveTo>
                  <a:pt x="0" y="0"/>
                </a:moveTo>
                <a:lnTo>
                  <a:pt x="6321620" y="0"/>
                </a:lnTo>
                <a:lnTo>
                  <a:pt x="63216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124666" y="2754974"/>
            <a:ext cx="1019334" cy="1041022"/>
          </a:xfrm>
          <a:custGeom>
            <a:avLst/>
            <a:gdLst/>
            <a:ahLst/>
            <a:cxnLst/>
            <a:rect l="l" t="t" r="r" b="b"/>
            <a:pathLst>
              <a:path w="1019334" h="1041022">
                <a:moveTo>
                  <a:pt x="0" y="0"/>
                </a:moveTo>
                <a:lnTo>
                  <a:pt x="1019334" y="0"/>
                </a:lnTo>
                <a:lnTo>
                  <a:pt x="1019334" y="1041022"/>
                </a:lnTo>
                <a:lnTo>
                  <a:pt x="0" y="10410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46301" y="1851082"/>
            <a:ext cx="10144728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64"/>
              </a:lnSpc>
              <a:spcBef>
                <a:spcPct val="0"/>
              </a:spcBef>
            </a:pPr>
            <a:r>
              <a:rPr lang="en-US" sz="5303" b="1">
                <a:solidFill>
                  <a:srgbClr val="FF6C69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TRƯỜNG MẦM NON HOA SỮA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46301" y="3988812"/>
            <a:ext cx="10144728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44"/>
              </a:lnSpc>
              <a:spcBef>
                <a:spcPct val="0"/>
              </a:spcBef>
            </a:pPr>
            <a:r>
              <a:rPr lang="en-US" sz="6703" b="1">
                <a:solidFill>
                  <a:srgbClr val="69B3FF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HOẠT ĐỘNG ÂM NHẠC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45927" y="5179844"/>
            <a:ext cx="10144728" cy="685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Đề tài: Làm quen với dấu lặng đen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65268" y="6223047"/>
            <a:ext cx="10144728" cy="138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B85236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Lứa tuổi: 5-6 tuổi</a:t>
            </a:r>
          </a:p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B85236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Giáo viên: Lê Thị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26497"/>
            <a:ext cx="3972348" cy="343608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19400" y="1010056"/>
            <a:ext cx="13318257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8599" b="1" dirty="0" err="1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Luyện</a:t>
            </a:r>
            <a:r>
              <a:rPr lang="en-US" sz="8599" b="1" dirty="0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8599" b="1" dirty="0" err="1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Thanh</a:t>
            </a:r>
            <a:endParaRPr lang="en-US" sz="10199" b="1" dirty="0">
              <a:solidFill>
                <a:srgbClr val="551A25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pic>
        <p:nvPicPr>
          <p:cNvPr id="1026" name="Picture 2" descr="Luyện thanh có tác dụng gì? - Trường Âm Nhạc Việt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68" y="2819563"/>
            <a:ext cx="11658600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/>
          <a:srcRect l="127" r="127"/>
          <a:stretch>
            <a:fillRect/>
          </a:stretch>
        </p:blipFill>
        <p:spPr>
          <a:xfrm>
            <a:off x="15089997" y="7002863"/>
            <a:ext cx="3147164" cy="2926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7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3000" y="1055914"/>
            <a:ext cx="15729848" cy="8352917"/>
          </a:xfrm>
          <a:custGeom>
            <a:avLst/>
            <a:gdLst/>
            <a:ahLst/>
            <a:cxnLst/>
            <a:rect l="l" t="t" r="r" b="b"/>
            <a:pathLst>
              <a:path w="14171857" h="7336747">
                <a:moveTo>
                  <a:pt x="0" y="0"/>
                </a:moveTo>
                <a:lnTo>
                  <a:pt x="14171856" y="0"/>
                </a:lnTo>
                <a:lnTo>
                  <a:pt x="14171856" y="7336748"/>
                </a:lnTo>
                <a:lnTo>
                  <a:pt x="0" y="7336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0" b="-42337"/>
            </a:stretch>
          </a:blipFill>
        </p:spPr>
      </p:sp>
      <p:sp>
        <p:nvSpPr>
          <p:cNvPr id="4" name="Freeform 4"/>
          <p:cNvSpPr/>
          <p:nvPr/>
        </p:nvSpPr>
        <p:spPr>
          <a:xfrm rot="1838892">
            <a:off x="2492513" y="436436"/>
            <a:ext cx="1213285" cy="1142693"/>
          </a:xfrm>
          <a:custGeom>
            <a:avLst/>
            <a:gdLst/>
            <a:ahLst/>
            <a:cxnLst/>
            <a:rect l="l" t="t" r="r" b="b"/>
            <a:pathLst>
              <a:path w="1213285" h="1142693">
                <a:moveTo>
                  <a:pt x="0" y="0"/>
                </a:moveTo>
                <a:lnTo>
                  <a:pt x="1213284" y="0"/>
                </a:lnTo>
                <a:lnTo>
                  <a:pt x="1213284" y="1142693"/>
                </a:lnTo>
                <a:lnTo>
                  <a:pt x="0" y="1142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27757" flipV="1">
            <a:off x="14471293" y="415519"/>
            <a:ext cx="1213285" cy="1142693"/>
          </a:xfrm>
          <a:custGeom>
            <a:avLst/>
            <a:gdLst/>
            <a:ahLst/>
            <a:cxnLst/>
            <a:rect l="l" t="t" r="r" b="b"/>
            <a:pathLst>
              <a:path w="1213285" h="1142693">
                <a:moveTo>
                  <a:pt x="0" y="1142693"/>
                </a:moveTo>
                <a:lnTo>
                  <a:pt x="1213285" y="1142693"/>
                </a:lnTo>
                <a:lnTo>
                  <a:pt x="1213285" y="0"/>
                </a:lnTo>
                <a:lnTo>
                  <a:pt x="0" y="0"/>
                </a:lnTo>
                <a:lnTo>
                  <a:pt x="0" y="114269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476437" y="1461204"/>
            <a:ext cx="5391434" cy="72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Dấu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lặng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đen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pic>
        <p:nvPicPr>
          <p:cNvPr id="12" name="Picture 2" descr="Lý thuyết âm nhạc cơ bả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0" b="78667" l="35948" r="75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6123" r="21772" b="21116"/>
          <a:stretch/>
        </p:blipFill>
        <p:spPr bwMode="auto">
          <a:xfrm>
            <a:off x="7377378" y="2705100"/>
            <a:ext cx="2528622" cy="61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7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8303" y="1007782"/>
            <a:ext cx="15729848" cy="8352917"/>
          </a:xfrm>
          <a:custGeom>
            <a:avLst/>
            <a:gdLst/>
            <a:ahLst/>
            <a:cxnLst/>
            <a:rect l="l" t="t" r="r" b="b"/>
            <a:pathLst>
              <a:path w="14171857" h="7336747">
                <a:moveTo>
                  <a:pt x="0" y="0"/>
                </a:moveTo>
                <a:lnTo>
                  <a:pt x="14171856" y="0"/>
                </a:lnTo>
                <a:lnTo>
                  <a:pt x="14171856" y="7336748"/>
                </a:lnTo>
                <a:lnTo>
                  <a:pt x="0" y="7336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0" b="-42337"/>
            </a:stretch>
          </a:blipFill>
        </p:spPr>
      </p:sp>
      <p:sp>
        <p:nvSpPr>
          <p:cNvPr id="4" name="Freeform 4"/>
          <p:cNvSpPr/>
          <p:nvPr/>
        </p:nvSpPr>
        <p:spPr>
          <a:xfrm rot="1838892">
            <a:off x="2492513" y="436436"/>
            <a:ext cx="1213285" cy="1142693"/>
          </a:xfrm>
          <a:custGeom>
            <a:avLst/>
            <a:gdLst/>
            <a:ahLst/>
            <a:cxnLst/>
            <a:rect l="l" t="t" r="r" b="b"/>
            <a:pathLst>
              <a:path w="1213285" h="1142693">
                <a:moveTo>
                  <a:pt x="0" y="0"/>
                </a:moveTo>
                <a:lnTo>
                  <a:pt x="1213284" y="0"/>
                </a:lnTo>
                <a:lnTo>
                  <a:pt x="1213284" y="1142693"/>
                </a:lnTo>
                <a:lnTo>
                  <a:pt x="0" y="1142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27757" flipV="1">
            <a:off x="14471293" y="415519"/>
            <a:ext cx="1213285" cy="1142693"/>
          </a:xfrm>
          <a:custGeom>
            <a:avLst/>
            <a:gdLst/>
            <a:ahLst/>
            <a:cxnLst/>
            <a:rect l="l" t="t" r="r" b="b"/>
            <a:pathLst>
              <a:path w="1213285" h="1142693">
                <a:moveTo>
                  <a:pt x="0" y="1142693"/>
                </a:moveTo>
                <a:lnTo>
                  <a:pt x="1213285" y="1142693"/>
                </a:lnTo>
                <a:lnTo>
                  <a:pt x="1213285" y="0"/>
                </a:lnTo>
                <a:lnTo>
                  <a:pt x="0" y="0"/>
                </a:lnTo>
                <a:lnTo>
                  <a:pt x="0" y="114269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4"/>
          <p:cNvSpPr txBox="1"/>
          <p:nvPr/>
        </p:nvSpPr>
        <p:spPr>
          <a:xfrm>
            <a:off x="2484871" y="1230372"/>
            <a:ext cx="13318257" cy="118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6600" b="1" dirty="0" err="1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Dấu</a:t>
            </a:r>
            <a:r>
              <a:rPr lang="en-US" sz="6600" b="1" dirty="0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6600" b="1" dirty="0" err="1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lặng</a:t>
            </a:r>
            <a:r>
              <a:rPr lang="en-US" sz="6600" b="1" dirty="0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6600" b="1" dirty="0" err="1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đen</a:t>
            </a:r>
            <a:r>
              <a:rPr lang="en-US" sz="6600" b="1" dirty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6600" b="1" dirty="0" err="1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trong</a:t>
            </a:r>
            <a:r>
              <a:rPr lang="en-US" sz="6600" b="1" dirty="0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6600" b="1" dirty="0" err="1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khuôn</a:t>
            </a:r>
            <a:r>
              <a:rPr lang="en-US" sz="6600" b="1" dirty="0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6600" b="1" dirty="0" err="1" smtClean="0">
                <a:solidFill>
                  <a:srgbClr val="551A25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nhạc</a:t>
            </a:r>
            <a:endParaRPr lang="en-US" sz="6600" b="1" dirty="0">
              <a:solidFill>
                <a:srgbClr val="551A25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10" name="Freeform 40"/>
          <p:cNvSpPr/>
          <p:nvPr/>
        </p:nvSpPr>
        <p:spPr>
          <a:xfrm>
            <a:off x="3912310" y="2933700"/>
            <a:ext cx="10794289" cy="6274599"/>
          </a:xfrm>
          <a:custGeom>
            <a:avLst/>
            <a:gdLst/>
            <a:ahLst/>
            <a:cxnLst/>
            <a:rect l="l" t="t" r="r" b="b"/>
            <a:pathLst>
              <a:path w="15735787" h="1986643">
                <a:moveTo>
                  <a:pt x="0" y="0"/>
                </a:moveTo>
                <a:lnTo>
                  <a:pt x="15735787" y="0"/>
                </a:lnTo>
                <a:lnTo>
                  <a:pt x="15735787" y="1986643"/>
                </a:lnTo>
                <a:lnTo>
                  <a:pt x="0" y="1986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pic>
        <p:nvPicPr>
          <p:cNvPr id="9" name="Picture 2" descr="Lý thuyết âm nhạc cơ bả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00" b="78667" l="35948" r="75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48882" r="21772" b="41044"/>
          <a:stretch/>
        </p:blipFill>
        <p:spPr bwMode="auto">
          <a:xfrm>
            <a:off x="7992830" y="5608205"/>
            <a:ext cx="246017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ý thuyết âm nhạc cơ bả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00" b="78667" l="35948" r="75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43203" r="21772" b="50752"/>
          <a:stretch/>
        </p:blipFill>
        <p:spPr bwMode="auto">
          <a:xfrm>
            <a:off x="7992830" y="4991100"/>
            <a:ext cx="2460176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ý thuyết âm nhạc cơ bả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00" b="78667" l="35948" r="75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58620" r="21772" b="23248"/>
          <a:stretch/>
        </p:blipFill>
        <p:spPr bwMode="auto">
          <a:xfrm>
            <a:off x="8014606" y="6743699"/>
            <a:ext cx="2460176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ý thuyết âm nhạc cơ bả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00" b="78667" l="35948" r="75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6123" r="21772" b="56269"/>
          <a:stretch/>
        </p:blipFill>
        <p:spPr bwMode="auto">
          <a:xfrm>
            <a:off x="8055424" y="3009899"/>
            <a:ext cx="2460176" cy="199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7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3000" y="1055914"/>
            <a:ext cx="15729848" cy="8352917"/>
          </a:xfrm>
          <a:custGeom>
            <a:avLst/>
            <a:gdLst/>
            <a:ahLst/>
            <a:cxnLst/>
            <a:rect l="l" t="t" r="r" b="b"/>
            <a:pathLst>
              <a:path w="14171857" h="7336747">
                <a:moveTo>
                  <a:pt x="0" y="0"/>
                </a:moveTo>
                <a:lnTo>
                  <a:pt x="14171856" y="0"/>
                </a:lnTo>
                <a:lnTo>
                  <a:pt x="14171856" y="7336748"/>
                </a:lnTo>
                <a:lnTo>
                  <a:pt x="0" y="7336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0" b="-42337"/>
            </a:stretch>
          </a:blipFill>
        </p:spPr>
      </p:sp>
      <p:sp>
        <p:nvSpPr>
          <p:cNvPr id="4" name="Freeform 4"/>
          <p:cNvSpPr/>
          <p:nvPr/>
        </p:nvSpPr>
        <p:spPr>
          <a:xfrm rot="1838892">
            <a:off x="2492513" y="436436"/>
            <a:ext cx="1213285" cy="1142693"/>
          </a:xfrm>
          <a:custGeom>
            <a:avLst/>
            <a:gdLst/>
            <a:ahLst/>
            <a:cxnLst/>
            <a:rect l="l" t="t" r="r" b="b"/>
            <a:pathLst>
              <a:path w="1213285" h="1142693">
                <a:moveTo>
                  <a:pt x="0" y="0"/>
                </a:moveTo>
                <a:lnTo>
                  <a:pt x="1213284" y="0"/>
                </a:lnTo>
                <a:lnTo>
                  <a:pt x="1213284" y="1142693"/>
                </a:lnTo>
                <a:lnTo>
                  <a:pt x="0" y="1142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27757" flipV="1">
            <a:off x="14471293" y="415519"/>
            <a:ext cx="1213285" cy="1142693"/>
          </a:xfrm>
          <a:custGeom>
            <a:avLst/>
            <a:gdLst/>
            <a:ahLst/>
            <a:cxnLst/>
            <a:rect l="l" t="t" r="r" b="b"/>
            <a:pathLst>
              <a:path w="1213285" h="1142693">
                <a:moveTo>
                  <a:pt x="0" y="1142693"/>
                </a:moveTo>
                <a:lnTo>
                  <a:pt x="1213285" y="1142693"/>
                </a:lnTo>
                <a:lnTo>
                  <a:pt x="1213285" y="0"/>
                </a:lnTo>
                <a:lnTo>
                  <a:pt x="0" y="0"/>
                </a:lnTo>
                <a:lnTo>
                  <a:pt x="0" y="114269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476437" y="1461204"/>
            <a:ext cx="5391434" cy="72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Dấu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lặng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đen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pic>
        <p:nvPicPr>
          <p:cNvPr id="12" name="Picture 2" descr="Lý thuyết âm nhạc cơ bả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0" b="78667" l="35948" r="75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6123" r="21772" b="21116"/>
          <a:stretch/>
        </p:blipFill>
        <p:spPr bwMode="auto">
          <a:xfrm>
            <a:off x="3912311" y="3009900"/>
            <a:ext cx="1905000" cy="46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239000" y="4914900"/>
            <a:ext cx="2362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39000" y="6286500"/>
            <a:ext cx="2362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38"/>
          <p:cNvSpPr/>
          <p:nvPr/>
        </p:nvSpPr>
        <p:spPr>
          <a:xfrm>
            <a:off x="11430000" y="3162300"/>
            <a:ext cx="1244022" cy="4191000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7" y="0"/>
                </a:lnTo>
                <a:lnTo>
                  <a:pt x="473177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677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7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8379" y="180384"/>
            <a:ext cx="17623641" cy="10106616"/>
          </a:xfrm>
          <a:custGeom>
            <a:avLst/>
            <a:gdLst/>
            <a:ahLst/>
            <a:cxnLst/>
            <a:rect l="l" t="t" r="r" b="b"/>
            <a:pathLst>
              <a:path w="17623641" h="9621383">
                <a:moveTo>
                  <a:pt x="0" y="0"/>
                </a:moveTo>
                <a:lnTo>
                  <a:pt x="17623640" y="0"/>
                </a:lnTo>
                <a:lnTo>
                  <a:pt x="17623640" y="9621384"/>
                </a:lnTo>
                <a:lnTo>
                  <a:pt x="0" y="9621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5745" b="-14152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127" r="127"/>
          <a:stretch>
            <a:fillRect/>
          </a:stretch>
        </p:blipFill>
        <p:spPr>
          <a:xfrm rot="4712596">
            <a:off x="1114206" y="218265"/>
            <a:ext cx="1980747" cy="184209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028700" y="2482467"/>
            <a:ext cx="16192500" cy="1185182"/>
          </a:xfrm>
          <a:custGeom>
            <a:avLst/>
            <a:gdLst/>
            <a:ahLst/>
            <a:cxnLst/>
            <a:rect l="l" t="t" r="r" b="b"/>
            <a:pathLst>
              <a:path w="15735787" h="1986643">
                <a:moveTo>
                  <a:pt x="0" y="0"/>
                </a:moveTo>
                <a:lnTo>
                  <a:pt x="15735787" y="0"/>
                </a:lnTo>
                <a:lnTo>
                  <a:pt x="15735787" y="1986643"/>
                </a:lnTo>
                <a:lnTo>
                  <a:pt x="0" y="19866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294275" y="2187431"/>
            <a:ext cx="647007" cy="1653293"/>
          </a:xfrm>
          <a:custGeom>
            <a:avLst/>
            <a:gdLst/>
            <a:ahLst/>
            <a:cxnLst/>
            <a:rect l="l" t="t" r="r" b="b"/>
            <a:pathLst>
              <a:path w="1178209" h="2492366">
                <a:moveTo>
                  <a:pt x="0" y="0"/>
                </a:moveTo>
                <a:lnTo>
                  <a:pt x="1178209" y="0"/>
                </a:lnTo>
                <a:lnTo>
                  <a:pt x="1178209" y="2492365"/>
                </a:lnTo>
                <a:lnTo>
                  <a:pt x="0" y="2492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9085" y="2440799"/>
            <a:ext cx="353703" cy="515986"/>
          </a:xfrm>
          <a:custGeom>
            <a:avLst/>
            <a:gdLst/>
            <a:ahLst/>
            <a:cxnLst/>
            <a:rect l="l" t="t" r="r" b="b"/>
            <a:pathLst>
              <a:path w="641823" h="767397">
                <a:moveTo>
                  <a:pt x="0" y="0"/>
                </a:moveTo>
                <a:lnTo>
                  <a:pt x="641822" y="0"/>
                </a:lnTo>
                <a:lnTo>
                  <a:pt x="641822" y="767396"/>
                </a:lnTo>
                <a:lnTo>
                  <a:pt x="0" y="767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62133" y="3104686"/>
            <a:ext cx="324778" cy="562963"/>
          </a:xfrm>
          <a:custGeom>
            <a:avLst/>
            <a:gdLst/>
            <a:ahLst/>
            <a:cxnLst/>
            <a:rect l="l" t="t" r="r" b="b"/>
            <a:pathLst>
              <a:path w="553120" h="762447">
                <a:moveTo>
                  <a:pt x="0" y="0"/>
                </a:moveTo>
                <a:lnTo>
                  <a:pt x="553120" y="0"/>
                </a:lnTo>
                <a:lnTo>
                  <a:pt x="553120" y="762447"/>
                </a:lnTo>
                <a:lnTo>
                  <a:pt x="0" y="7624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159344" y="2723760"/>
            <a:ext cx="657562" cy="1098999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5" y="0"/>
                </a:lnTo>
                <a:lnTo>
                  <a:pt x="877715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 flipV="1">
            <a:off x="7585431" y="2777822"/>
            <a:ext cx="354494" cy="1109235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473178" y="1369726"/>
                </a:moveTo>
                <a:lnTo>
                  <a:pt x="0" y="1369726"/>
                </a:lnTo>
                <a:lnTo>
                  <a:pt x="0" y="0"/>
                </a:lnTo>
                <a:lnTo>
                  <a:pt x="473178" y="0"/>
                </a:lnTo>
                <a:lnTo>
                  <a:pt x="473178" y="1369726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60109" y="2428069"/>
            <a:ext cx="657562" cy="1098999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294530" y="2750474"/>
            <a:ext cx="305560" cy="1074133"/>
          </a:xfrm>
          <a:custGeom>
            <a:avLst/>
            <a:gdLst/>
            <a:ahLst/>
            <a:cxnLst/>
            <a:rect l="l" t="t" r="r" b="b"/>
            <a:pathLst>
              <a:path w="407862" h="1326381">
                <a:moveTo>
                  <a:pt x="0" y="0"/>
                </a:moveTo>
                <a:lnTo>
                  <a:pt x="407862" y="0"/>
                </a:lnTo>
                <a:lnTo>
                  <a:pt x="407862" y="1326381"/>
                </a:lnTo>
                <a:lnTo>
                  <a:pt x="0" y="13263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090908" y="2281606"/>
            <a:ext cx="657562" cy="1098999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5" y="0"/>
                </a:lnTo>
                <a:lnTo>
                  <a:pt x="877715" y="1357086"/>
                </a:lnTo>
                <a:lnTo>
                  <a:pt x="0" y="13570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287038" y="2407285"/>
            <a:ext cx="657562" cy="1098999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047594" y="2287168"/>
            <a:ext cx="657562" cy="1098999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5" y="0"/>
                </a:lnTo>
                <a:lnTo>
                  <a:pt x="877715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370081" y="481012"/>
            <a:ext cx="1131039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5600" b="1" dirty="0" err="1">
                <a:solidFill>
                  <a:srgbClr val="1C32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Bài</a:t>
            </a:r>
            <a:r>
              <a:rPr lang="en-US" sz="5600" b="1" dirty="0">
                <a:solidFill>
                  <a:srgbClr val="1C32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600" b="1" dirty="0" err="1">
                <a:solidFill>
                  <a:srgbClr val="1C32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hát</a:t>
            </a:r>
            <a:r>
              <a:rPr lang="en-US" sz="5600" b="1" dirty="0">
                <a:solidFill>
                  <a:srgbClr val="1C32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n-US" sz="5600" b="1" dirty="0" err="1" smtClean="0">
                <a:solidFill>
                  <a:srgbClr val="1C32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Chú</a:t>
            </a:r>
            <a:r>
              <a:rPr lang="en-US" sz="5600" b="1" dirty="0" smtClean="0">
                <a:solidFill>
                  <a:srgbClr val="1C32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600" b="1" dirty="0" err="1" smtClean="0">
                <a:solidFill>
                  <a:srgbClr val="1C32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khỉ</a:t>
            </a:r>
            <a:r>
              <a:rPr lang="en-US" sz="5600" b="1" dirty="0" smtClean="0">
                <a:solidFill>
                  <a:srgbClr val="1C32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con</a:t>
            </a:r>
            <a:endParaRPr lang="en-US" sz="5600" b="1" dirty="0">
              <a:solidFill>
                <a:srgbClr val="1C32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076478" y="1427746"/>
            <a:ext cx="558500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dirty="0" err="1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Nhạc</a:t>
            </a:r>
            <a:r>
              <a:rPr lang="en-US" sz="2799" b="1" dirty="0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799" b="1" dirty="0" err="1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2799" b="1" dirty="0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799" b="1" dirty="0" err="1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lời</a:t>
            </a:r>
            <a:r>
              <a:rPr lang="en-US" sz="2799" b="1" dirty="0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2799" b="1" dirty="0" err="1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Bùi</a:t>
            </a:r>
            <a:r>
              <a:rPr lang="en-US" sz="2799" b="1" dirty="0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799" b="1" dirty="0" err="1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Anh</a:t>
            </a:r>
            <a:r>
              <a:rPr lang="en-US" sz="2799" b="1" dirty="0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799" b="1" dirty="0" err="1">
                <a:solidFill>
                  <a:srgbClr val="0F1A3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Tôn</a:t>
            </a:r>
            <a:endParaRPr lang="en-US" sz="2799" b="1" dirty="0">
              <a:solidFill>
                <a:srgbClr val="0F1A38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8475443" y="2552700"/>
            <a:ext cx="279690" cy="914448"/>
          </a:xfrm>
          <a:custGeom>
            <a:avLst/>
            <a:gdLst/>
            <a:ahLst/>
            <a:cxnLst/>
            <a:rect l="l" t="t" r="r" b="b"/>
            <a:pathLst>
              <a:path w="495531" h="1431136">
                <a:moveTo>
                  <a:pt x="0" y="0"/>
                </a:moveTo>
                <a:lnTo>
                  <a:pt x="495530" y="0"/>
                </a:lnTo>
                <a:lnTo>
                  <a:pt x="495530" y="1431135"/>
                </a:lnTo>
                <a:lnTo>
                  <a:pt x="0" y="143113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296438" y="2328477"/>
            <a:ext cx="657562" cy="1098999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229638" y="2310547"/>
            <a:ext cx="657562" cy="1098999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5" y="0"/>
                </a:lnTo>
                <a:lnTo>
                  <a:pt x="877715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5"/>
          <p:cNvSpPr/>
          <p:nvPr/>
        </p:nvSpPr>
        <p:spPr>
          <a:xfrm>
            <a:off x="1005168" y="4457700"/>
            <a:ext cx="16192500" cy="1185182"/>
          </a:xfrm>
          <a:custGeom>
            <a:avLst/>
            <a:gdLst/>
            <a:ahLst/>
            <a:cxnLst/>
            <a:rect l="l" t="t" r="r" b="b"/>
            <a:pathLst>
              <a:path w="15735787" h="1986643">
                <a:moveTo>
                  <a:pt x="0" y="0"/>
                </a:moveTo>
                <a:lnTo>
                  <a:pt x="15735787" y="0"/>
                </a:lnTo>
                <a:lnTo>
                  <a:pt x="15735787" y="1986643"/>
                </a:lnTo>
                <a:lnTo>
                  <a:pt x="0" y="19866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3" name="Freeform 5"/>
          <p:cNvSpPr/>
          <p:nvPr/>
        </p:nvSpPr>
        <p:spPr>
          <a:xfrm>
            <a:off x="1061187" y="6438900"/>
            <a:ext cx="16192500" cy="1185182"/>
          </a:xfrm>
          <a:custGeom>
            <a:avLst/>
            <a:gdLst/>
            <a:ahLst/>
            <a:cxnLst/>
            <a:rect l="l" t="t" r="r" b="b"/>
            <a:pathLst>
              <a:path w="15735787" h="1986643">
                <a:moveTo>
                  <a:pt x="0" y="0"/>
                </a:moveTo>
                <a:lnTo>
                  <a:pt x="15735787" y="0"/>
                </a:lnTo>
                <a:lnTo>
                  <a:pt x="15735787" y="1986643"/>
                </a:lnTo>
                <a:lnTo>
                  <a:pt x="0" y="19866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4" name="Freeform 5"/>
          <p:cNvSpPr/>
          <p:nvPr/>
        </p:nvSpPr>
        <p:spPr>
          <a:xfrm>
            <a:off x="1061187" y="8294106"/>
            <a:ext cx="16192500" cy="1185182"/>
          </a:xfrm>
          <a:custGeom>
            <a:avLst/>
            <a:gdLst/>
            <a:ahLst/>
            <a:cxnLst/>
            <a:rect l="l" t="t" r="r" b="b"/>
            <a:pathLst>
              <a:path w="15735787" h="1986643">
                <a:moveTo>
                  <a:pt x="0" y="0"/>
                </a:moveTo>
                <a:lnTo>
                  <a:pt x="15735787" y="0"/>
                </a:lnTo>
                <a:lnTo>
                  <a:pt x="15735787" y="1986643"/>
                </a:lnTo>
                <a:lnTo>
                  <a:pt x="0" y="19866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5" name="Freeform 6"/>
          <p:cNvSpPr/>
          <p:nvPr/>
        </p:nvSpPr>
        <p:spPr>
          <a:xfrm>
            <a:off x="1252089" y="4296350"/>
            <a:ext cx="647007" cy="1653293"/>
          </a:xfrm>
          <a:custGeom>
            <a:avLst/>
            <a:gdLst/>
            <a:ahLst/>
            <a:cxnLst/>
            <a:rect l="l" t="t" r="r" b="b"/>
            <a:pathLst>
              <a:path w="1178209" h="2492366">
                <a:moveTo>
                  <a:pt x="0" y="0"/>
                </a:moveTo>
                <a:lnTo>
                  <a:pt x="1178209" y="0"/>
                </a:lnTo>
                <a:lnTo>
                  <a:pt x="1178209" y="2492365"/>
                </a:lnTo>
                <a:lnTo>
                  <a:pt x="0" y="2492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6"/>
          <p:cNvSpPr/>
          <p:nvPr/>
        </p:nvSpPr>
        <p:spPr>
          <a:xfrm>
            <a:off x="1232649" y="6299369"/>
            <a:ext cx="647007" cy="1653293"/>
          </a:xfrm>
          <a:custGeom>
            <a:avLst/>
            <a:gdLst/>
            <a:ahLst/>
            <a:cxnLst/>
            <a:rect l="l" t="t" r="r" b="b"/>
            <a:pathLst>
              <a:path w="1178209" h="2492366">
                <a:moveTo>
                  <a:pt x="0" y="0"/>
                </a:moveTo>
                <a:lnTo>
                  <a:pt x="1178209" y="0"/>
                </a:lnTo>
                <a:lnTo>
                  <a:pt x="1178209" y="2492365"/>
                </a:lnTo>
                <a:lnTo>
                  <a:pt x="0" y="2492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6"/>
          <p:cNvSpPr/>
          <p:nvPr/>
        </p:nvSpPr>
        <p:spPr>
          <a:xfrm>
            <a:off x="1252088" y="8042976"/>
            <a:ext cx="647007" cy="1653293"/>
          </a:xfrm>
          <a:custGeom>
            <a:avLst/>
            <a:gdLst/>
            <a:ahLst/>
            <a:cxnLst/>
            <a:rect l="l" t="t" r="r" b="b"/>
            <a:pathLst>
              <a:path w="1178209" h="2492366">
                <a:moveTo>
                  <a:pt x="0" y="0"/>
                </a:moveTo>
                <a:lnTo>
                  <a:pt x="1178209" y="0"/>
                </a:lnTo>
                <a:lnTo>
                  <a:pt x="1178209" y="2492365"/>
                </a:lnTo>
                <a:lnTo>
                  <a:pt x="0" y="2492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cxnSp>
        <p:nvCxnSpPr>
          <p:cNvPr id="52" name="Straight Connector 51"/>
          <p:cNvCxnSpPr/>
          <p:nvPr/>
        </p:nvCxnSpPr>
        <p:spPr>
          <a:xfrm>
            <a:off x="7024603" y="2465195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489754" y="2463981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25"/>
          <p:cNvSpPr/>
          <p:nvPr/>
        </p:nvSpPr>
        <p:spPr>
          <a:xfrm>
            <a:off x="15832865" y="2617834"/>
            <a:ext cx="279690" cy="914448"/>
          </a:xfrm>
          <a:custGeom>
            <a:avLst/>
            <a:gdLst/>
            <a:ahLst/>
            <a:cxnLst/>
            <a:rect l="l" t="t" r="r" b="b"/>
            <a:pathLst>
              <a:path w="495531" h="1431136">
                <a:moveTo>
                  <a:pt x="0" y="0"/>
                </a:moveTo>
                <a:lnTo>
                  <a:pt x="495530" y="0"/>
                </a:lnTo>
                <a:lnTo>
                  <a:pt x="495530" y="1431135"/>
                </a:lnTo>
                <a:lnTo>
                  <a:pt x="0" y="143113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64899" y="4674209"/>
            <a:ext cx="969901" cy="1076001"/>
          </a:xfrm>
          <a:custGeom>
            <a:avLst/>
            <a:gdLst/>
            <a:ahLst/>
            <a:cxnLst/>
            <a:rect l="l" t="t" r="r" b="b"/>
            <a:pathLst>
              <a:path w="1231070" h="1348782">
                <a:moveTo>
                  <a:pt x="0" y="0"/>
                </a:moveTo>
                <a:lnTo>
                  <a:pt x="1231070" y="0"/>
                </a:lnTo>
                <a:lnTo>
                  <a:pt x="1231070" y="1348782"/>
                </a:lnTo>
                <a:lnTo>
                  <a:pt x="0" y="13487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942406" y="4710805"/>
            <a:ext cx="372794" cy="1092709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8" y="0"/>
                </a:lnTo>
                <a:lnTo>
                  <a:pt x="473178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405742" y="4859324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3480735" y="4746675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5" y="0"/>
                </a:lnTo>
                <a:lnTo>
                  <a:pt x="877715" y="1357086"/>
                </a:lnTo>
                <a:lnTo>
                  <a:pt x="0" y="13570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480691" y="4845658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6"/>
                </a:lnTo>
                <a:lnTo>
                  <a:pt x="0" y="13570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138291" y="4289475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5" y="0"/>
                </a:lnTo>
                <a:lnTo>
                  <a:pt x="877715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995291" y="4441875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6"/>
                </a:lnTo>
                <a:lnTo>
                  <a:pt x="0" y="13570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288899" y="4426890"/>
            <a:ext cx="969901" cy="1076001"/>
          </a:xfrm>
          <a:custGeom>
            <a:avLst/>
            <a:gdLst/>
            <a:ahLst/>
            <a:cxnLst/>
            <a:rect l="l" t="t" r="r" b="b"/>
            <a:pathLst>
              <a:path w="1231070" h="1348782">
                <a:moveTo>
                  <a:pt x="0" y="0"/>
                </a:moveTo>
                <a:lnTo>
                  <a:pt x="1231070" y="0"/>
                </a:lnTo>
                <a:lnTo>
                  <a:pt x="1231070" y="1348782"/>
                </a:lnTo>
                <a:lnTo>
                  <a:pt x="0" y="13487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4714806" y="4431791"/>
            <a:ext cx="372794" cy="1092709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7" y="0"/>
                </a:lnTo>
                <a:lnTo>
                  <a:pt x="473177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86" name="Group 85"/>
          <p:cNvGrpSpPr/>
          <p:nvPr/>
        </p:nvGrpSpPr>
        <p:grpSpPr>
          <a:xfrm>
            <a:off x="4215882" y="4914900"/>
            <a:ext cx="819027" cy="1082625"/>
            <a:chOff x="4215882" y="5012871"/>
            <a:chExt cx="819027" cy="1082625"/>
          </a:xfrm>
        </p:grpSpPr>
        <p:sp>
          <p:nvSpPr>
            <p:cNvPr id="31" name="Freeform 31"/>
            <p:cNvSpPr/>
            <p:nvPr/>
          </p:nvSpPr>
          <p:spPr>
            <a:xfrm>
              <a:off x="4343400" y="5012871"/>
              <a:ext cx="691509" cy="1082625"/>
            </a:xfrm>
            <a:custGeom>
              <a:avLst/>
              <a:gdLst/>
              <a:ahLst/>
              <a:cxnLst/>
              <a:rect l="l" t="t" r="r" b="b"/>
              <a:pathLst>
                <a:path w="877714" h="1357086">
                  <a:moveTo>
                    <a:pt x="0" y="0"/>
                  </a:moveTo>
                  <a:lnTo>
                    <a:pt x="877714" y="0"/>
                  </a:lnTo>
                  <a:lnTo>
                    <a:pt x="877714" y="1357086"/>
                  </a:lnTo>
                  <a:lnTo>
                    <a:pt x="0" y="1357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cxnSp>
          <p:nvCxnSpPr>
            <p:cNvPr id="56" name="Straight Connector 55"/>
            <p:cNvCxnSpPr/>
            <p:nvPr/>
          </p:nvCxnSpPr>
          <p:spPr>
            <a:xfrm flipH="1" flipV="1">
              <a:off x="4215882" y="5905500"/>
              <a:ext cx="584718" cy="51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6477000" y="4435718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210800" y="4446395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3944600" y="4457700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25"/>
          <p:cNvSpPr/>
          <p:nvPr/>
        </p:nvSpPr>
        <p:spPr>
          <a:xfrm>
            <a:off x="15985265" y="4533852"/>
            <a:ext cx="279690" cy="914448"/>
          </a:xfrm>
          <a:custGeom>
            <a:avLst/>
            <a:gdLst/>
            <a:ahLst/>
            <a:cxnLst/>
            <a:rect l="l" t="t" r="r" b="b"/>
            <a:pathLst>
              <a:path w="495531" h="1431136">
                <a:moveTo>
                  <a:pt x="0" y="0"/>
                </a:moveTo>
                <a:lnTo>
                  <a:pt x="495530" y="0"/>
                </a:lnTo>
                <a:lnTo>
                  <a:pt x="495530" y="1431135"/>
                </a:lnTo>
                <a:lnTo>
                  <a:pt x="0" y="143113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29"/>
          <p:cNvSpPr/>
          <p:nvPr/>
        </p:nvSpPr>
        <p:spPr>
          <a:xfrm>
            <a:off x="5668028" y="6270675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29"/>
          <p:cNvSpPr/>
          <p:nvPr/>
        </p:nvSpPr>
        <p:spPr>
          <a:xfrm>
            <a:off x="4648200" y="6407562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29"/>
          <p:cNvSpPr/>
          <p:nvPr/>
        </p:nvSpPr>
        <p:spPr>
          <a:xfrm>
            <a:off x="3541445" y="6688862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29"/>
          <p:cNvSpPr/>
          <p:nvPr/>
        </p:nvSpPr>
        <p:spPr>
          <a:xfrm>
            <a:off x="2434370" y="6730025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cxnSp>
        <p:nvCxnSpPr>
          <p:cNvPr id="68" name="Straight Connector 67"/>
          <p:cNvCxnSpPr/>
          <p:nvPr/>
        </p:nvCxnSpPr>
        <p:spPr>
          <a:xfrm>
            <a:off x="6781800" y="6427595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11"/>
          <p:cNvSpPr/>
          <p:nvPr/>
        </p:nvSpPr>
        <p:spPr>
          <a:xfrm flipH="1" flipV="1">
            <a:off x="7467600" y="6701265"/>
            <a:ext cx="354494" cy="1109235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473178" y="1369726"/>
                </a:moveTo>
                <a:lnTo>
                  <a:pt x="0" y="1369726"/>
                </a:lnTo>
                <a:lnTo>
                  <a:pt x="0" y="0"/>
                </a:lnTo>
                <a:lnTo>
                  <a:pt x="473178" y="0"/>
                </a:lnTo>
                <a:lnTo>
                  <a:pt x="473178" y="1369726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25"/>
          <p:cNvSpPr/>
          <p:nvPr/>
        </p:nvSpPr>
        <p:spPr>
          <a:xfrm>
            <a:off x="16125110" y="6581677"/>
            <a:ext cx="279690" cy="914448"/>
          </a:xfrm>
          <a:custGeom>
            <a:avLst/>
            <a:gdLst/>
            <a:ahLst/>
            <a:cxnLst/>
            <a:rect l="l" t="t" r="r" b="b"/>
            <a:pathLst>
              <a:path w="495531" h="1431136">
                <a:moveTo>
                  <a:pt x="0" y="0"/>
                </a:moveTo>
                <a:lnTo>
                  <a:pt x="495530" y="0"/>
                </a:lnTo>
                <a:lnTo>
                  <a:pt x="495530" y="1431135"/>
                </a:lnTo>
                <a:lnTo>
                  <a:pt x="0" y="143113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25"/>
          <p:cNvSpPr/>
          <p:nvPr/>
        </p:nvSpPr>
        <p:spPr>
          <a:xfrm>
            <a:off x="8304688" y="6467348"/>
            <a:ext cx="279690" cy="914448"/>
          </a:xfrm>
          <a:custGeom>
            <a:avLst/>
            <a:gdLst/>
            <a:ahLst/>
            <a:cxnLst/>
            <a:rect l="l" t="t" r="r" b="b"/>
            <a:pathLst>
              <a:path w="495531" h="1431136">
                <a:moveTo>
                  <a:pt x="0" y="0"/>
                </a:moveTo>
                <a:lnTo>
                  <a:pt x="495530" y="0"/>
                </a:lnTo>
                <a:lnTo>
                  <a:pt x="495530" y="1431135"/>
                </a:lnTo>
                <a:lnTo>
                  <a:pt x="0" y="143113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cxnSp>
        <p:nvCxnSpPr>
          <p:cNvPr id="72" name="Straight Connector 71"/>
          <p:cNvCxnSpPr/>
          <p:nvPr/>
        </p:nvCxnSpPr>
        <p:spPr>
          <a:xfrm>
            <a:off x="9220200" y="6427595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35"/>
          <p:cNvSpPr/>
          <p:nvPr/>
        </p:nvSpPr>
        <p:spPr>
          <a:xfrm>
            <a:off x="10645488" y="6406350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5" y="0"/>
                </a:lnTo>
                <a:lnTo>
                  <a:pt x="877715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5"/>
          <p:cNvSpPr/>
          <p:nvPr/>
        </p:nvSpPr>
        <p:spPr>
          <a:xfrm>
            <a:off x="9709751" y="6250332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5" y="0"/>
                </a:lnTo>
                <a:lnTo>
                  <a:pt x="877715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77" name="Group 76"/>
          <p:cNvGrpSpPr/>
          <p:nvPr/>
        </p:nvGrpSpPr>
        <p:grpSpPr>
          <a:xfrm>
            <a:off x="11658600" y="6150861"/>
            <a:ext cx="1555919" cy="1229934"/>
            <a:chOff x="11658600" y="6150861"/>
            <a:chExt cx="1555919" cy="1229934"/>
          </a:xfrm>
        </p:grpSpPr>
        <p:sp>
          <p:nvSpPr>
            <p:cNvPr id="75" name="Freeform 10"/>
            <p:cNvSpPr/>
            <p:nvPr/>
          </p:nvSpPr>
          <p:spPr>
            <a:xfrm>
              <a:off x="11658600" y="6304794"/>
              <a:ext cx="969901" cy="1076001"/>
            </a:xfrm>
            <a:custGeom>
              <a:avLst/>
              <a:gdLst/>
              <a:ahLst/>
              <a:cxnLst/>
              <a:rect l="l" t="t" r="r" b="b"/>
              <a:pathLst>
                <a:path w="1231070" h="1348782">
                  <a:moveTo>
                    <a:pt x="0" y="0"/>
                  </a:moveTo>
                  <a:lnTo>
                    <a:pt x="1231070" y="0"/>
                  </a:lnTo>
                  <a:lnTo>
                    <a:pt x="1231070" y="1348782"/>
                  </a:lnTo>
                  <a:lnTo>
                    <a:pt x="0" y="1348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37"/>
            <p:cNvSpPr/>
            <p:nvPr/>
          </p:nvSpPr>
          <p:spPr>
            <a:xfrm>
              <a:off x="12244618" y="6150861"/>
              <a:ext cx="969901" cy="1076001"/>
            </a:xfrm>
            <a:custGeom>
              <a:avLst/>
              <a:gdLst/>
              <a:ahLst/>
              <a:cxnLst/>
              <a:rect l="l" t="t" r="r" b="b"/>
              <a:pathLst>
                <a:path w="1231070" h="1348782">
                  <a:moveTo>
                    <a:pt x="0" y="0"/>
                  </a:moveTo>
                  <a:lnTo>
                    <a:pt x="1231070" y="0"/>
                  </a:lnTo>
                  <a:lnTo>
                    <a:pt x="1231070" y="1348782"/>
                  </a:lnTo>
                  <a:lnTo>
                    <a:pt x="0" y="1348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</p:spPr>
        </p:sp>
      </p:grpSp>
      <p:cxnSp>
        <p:nvCxnSpPr>
          <p:cNvPr id="78" name="Straight Connector 77"/>
          <p:cNvCxnSpPr/>
          <p:nvPr/>
        </p:nvCxnSpPr>
        <p:spPr>
          <a:xfrm>
            <a:off x="13868400" y="6406350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4325600" y="2447862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38"/>
          <p:cNvSpPr/>
          <p:nvPr/>
        </p:nvSpPr>
        <p:spPr>
          <a:xfrm>
            <a:off x="14815828" y="2705100"/>
            <a:ext cx="372794" cy="1092709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7" y="0"/>
                </a:lnTo>
                <a:lnTo>
                  <a:pt x="473177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38"/>
          <p:cNvSpPr/>
          <p:nvPr/>
        </p:nvSpPr>
        <p:spPr>
          <a:xfrm>
            <a:off x="14714806" y="6260591"/>
            <a:ext cx="372794" cy="1092709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7" y="0"/>
                </a:lnTo>
                <a:lnTo>
                  <a:pt x="473177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29"/>
          <p:cNvSpPr/>
          <p:nvPr/>
        </p:nvSpPr>
        <p:spPr>
          <a:xfrm>
            <a:off x="5672058" y="8556675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29"/>
          <p:cNvSpPr/>
          <p:nvPr/>
        </p:nvSpPr>
        <p:spPr>
          <a:xfrm>
            <a:off x="4652230" y="8709075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29"/>
          <p:cNvSpPr/>
          <p:nvPr/>
        </p:nvSpPr>
        <p:spPr>
          <a:xfrm>
            <a:off x="7270987" y="8272124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29"/>
          <p:cNvSpPr/>
          <p:nvPr/>
        </p:nvSpPr>
        <p:spPr>
          <a:xfrm>
            <a:off x="2438400" y="8556675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87" name="Group 86"/>
          <p:cNvGrpSpPr/>
          <p:nvPr/>
        </p:nvGrpSpPr>
        <p:grpSpPr>
          <a:xfrm>
            <a:off x="3352800" y="8785275"/>
            <a:ext cx="819027" cy="1082625"/>
            <a:chOff x="4215882" y="5012871"/>
            <a:chExt cx="819027" cy="1082625"/>
          </a:xfrm>
        </p:grpSpPr>
        <p:sp>
          <p:nvSpPr>
            <p:cNvPr id="88" name="Freeform 31"/>
            <p:cNvSpPr/>
            <p:nvPr/>
          </p:nvSpPr>
          <p:spPr>
            <a:xfrm>
              <a:off x="4343400" y="5012871"/>
              <a:ext cx="691509" cy="1082625"/>
            </a:xfrm>
            <a:custGeom>
              <a:avLst/>
              <a:gdLst/>
              <a:ahLst/>
              <a:cxnLst/>
              <a:rect l="l" t="t" r="r" b="b"/>
              <a:pathLst>
                <a:path w="877714" h="1357086">
                  <a:moveTo>
                    <a:pt x="0" y="0"/>
                  </a:moveTo>
                  <a:lnTo>
                    <a:pt x="877714" y="0"/>
                  </a:lnTo>
                  <a:lnTo>
                    <a:pt x="877714" y="1357086"/>
                  </a:lnTo>
                  <a:lnTo>
                    <a:pt x="0" y="1357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cxnSp>
          <p:nvCxnSpPr>
            <p:cNvPr id="89" name="Straight Connector 88"/>
            <p:cNvCxnSpPr/>
            <p:nvPr/>
          </p:nvCxnSpPr>
          <p:spPr>
            <a:xfrm flipH="1" flipV="1">
              <a:off x="4215882" y="5905500"/>
              <a:ext cx="584718" cy="51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/>
          <p:cNvCxnSpPr/>
          <p:nvPr/>
        </p:nvCxnSpPr>
        <p:spPr>
          <a:xfrm>
            <a:off x="6781800" y="8332595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29"/>
          <p:cNvSpPr/>
          <p:nvPr/>
        </p:nvSpPr>
        <p:spPr>
          <a:xfrm>
            <a:off x="8304121" y="8053675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29"/>
          <p:cNvSpPr/>
          <p:nvPr/>
        </p:nvSpPr>
        <p:spPr>
          <a:xfrm>
            <a:off x="9241688" y="8097622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3" name="Freeform 29"/>
          <p:cNvSpPr/>
          <p:nvPr/>
        </p:nvSpPr>
        <p:spPr>
          <a:xfrm>
            <a:off x="10138962" y="8118484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cxnSp>
        <p:nvCxnSpPr>
          <p:cNvPr id="94" name="Straight Connector 93"/>
          <p:cNvCxnSpPr/>
          <p:nvPr/>
        </p:nvCxnSpPr>
        <p:spPr>
          <a:xfrm>
            <a:off x="11049000" y="8248695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29"/>
          <p:cNvSpPr/>
          <p:nvPr/>
        </p:nvSpPr>
        <p:spPr>
          <a:xfrm>
            <a:off x="11508624" y="8248695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6" name="Freeform 29"/>
          <p:cNvSpPr/>
          <p:nvPr/>
        </p:nvSpPr>
        <p:spPr>
          <a:xfrm>
            <a:off x="12371351" y="8159850"/>
            <a:ext cx="691509" cy="1082625"/>
          </a:xfrm>
          <a:custGeom>
            <a:avLst/>
            <a:gdLst/>
            <a:ahLst/>
            <a:cxnLst/>
            <a:rect l="l" t="t" r="r" b="b"/>
            <a:pathLst>
              <a:path w="877714" h="1357086">
                <a:moveTo>
                  <a:pt x="0" y="0"/>
                </a:moveTo>
                <a:lnTo>
                  <a:pt x="877714" y="0"/>
                </a:lnTo>
                <a:lnTo>
                  <a:pt x="877714" y="1357085"/>
                </a:lnTo>
                <a:lnTo>
                  <a:pt x="0" y="1357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5552141" y="8594286"/>
            <a:ext cx="373659" cy="968814"/>
          </a:xfrm>
          <a:custGeom>
            <a:avLst/>
            <a:gdLst/>
            <a:ahLst/>
            <a:cxnLst/>
            <a:rect l="l" t="t" r="r" b="b"/>
            <a:pathLst>
              <a:path w="527382" h="1397039">
                <a:moveTo>
                  <a:pt x="0" y="0"/>
                </a:moveTo>
                <a:lnTo>
                  <a:pt x="527383" y="0"/>
                </a:lnTo>
                <a:lnTo>
                  <a:pt x="527383" y="1397039"/>
                </a:lnTo>
                <a:lnTo>
                  <a:pt x="0" y="139703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7" name="Freeform 10"/>
          <p:cNvSpPr/>
          <p:nvPr/>
        </p:nvSpPr>
        <p:spPr>
          <a:xfrm>
            <a:off x="13182600" y="8137398"/>
            <a:ext cx="969901" cy="1076001"/>
          </a:xfrm>
          <a:custGeom>
            <a:avLst/>
            <a:gdLst/>
            <a:ahLst/>
            <a:cxnLst/>
            <a:rect l="l" t="t" r="r" b="b"/>
            <a:pathLst>
              <a:path w="1231070" h="1348782">
                <a:moveTo>
                  <a:pt x="0" y="0"/>
                </a:moveTo>
                <a:lnTo>
                  <a:pt x="1231070" y="0"/>
                </a:lnTo>
                <a:lnTo>
                  <a:pt x="1231070" y="1348782"/>
                </a:lnTo>
                <a:lnTo>
                  <a:pt x="0" y="13487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cxnSp>
        <p:nvCxnSpPr>
          <p:cNvPr id="98" name="Straight Connector 97"/>
          <p:cNvCxnSpPr/>
          <p:nvPr/>
        </p:nvCxnSpPr>
        <p:spPr>
          <a:xfrm>
            <a:off x="14680473" y="8267700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7145000" y="8267700"/>
            <a:ext cx="0" cy="1154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1"/>
          <p:cNvSpPr txBox="1"/>
          <p:nvPr/>
        </p:nvSpPr>
        <p:spPr>
          <a:xfrm>
            <a:off x="3099655" y="3697009"/>
            <a:ext cx="78335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Chú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01" name="TextBox 11"/>
          <p:cNvSpPr txBox="1"/>
          <p:nvPr/>
        </p:nvSpPr>
        <p:spPr>
          <a:xfrm>
            <a:off x="4141227" y="3674668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khỉ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02" name="TextBox 11"/>
          <p:cNvSpPr txBox="1"/>
          <p:nvPr/>
        </p:nvSpPr>
        <p:spPr>
          <a:xfrm>
            <a:off x="5204074" y="3650090"/>
            <a:ext cx="58712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03" name="TextBox 11"/>
          <p:cNvSpPr txBox="1"/>
          <p:nvPr/>
        </p:nvSpPr>
        <p:spPr>
          <a:xfrm>
            <a:off x="6046228" y="3671704"/>
            <a:ext cx="53871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04" name="TextBox 11"/>
          <p:cNvSpPr txBox="1"/>
          <p:nvPr/>
        </p:nvSpPr>
        <p:spPr>
          <a:xfrm>
            <a:off x="7174994" y="3671703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xíu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05" name="TextBox 11"/>
          <p:cNvSpPr txBox="1"/>
          <p:nvPr/>
        </p:nvSpPr>
        <p:spPr>
          <a:xfrm>
            <a:off x="7935158" y="5605706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đôi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06" name="TextBox 11"/>
          <p:cNvSpPr txBox="1"/>
          <p:nvPr/>
        </p:nvSpPr>
        <p:spPr>
          <a:xfrm>
            <a:off x="9932427" y="3619500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hay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07" name="TextBox 11"/>
          <p:cNvSpPr txBox="1"/>
          <p:nvPr/>
        </p:nvSpPr>
        <p:spPr>
          <a:xfrm>
            <a:off x="11072127" y="3619499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đu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08" name="TextBox 11"/>
          <p:cNvSpPr txBox="1"/>
          <p:nvPr/>
        </p:nvSpPr>
        <p:spPr>
          <a:xfrm>
            <a:off x="12203502" y="3619500"/>
            <a:ext cx="735827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hay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09" name="TextBox 11"/>
          <p:cNvSpPr txBox="1"/>
          <p:nvPr/>
        </p:nvSpPr>
        <p:spPr>
          <a:xfrm>
            <a:off x="13271509" y="3619499"/>
            <a:ext cx="750576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leo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10" name="TextBox 11"/>
          <p:cNvSpPr txBox="1"/>
          <p:nvPr/>
        </p:nvSpPr>
        <p:spPr>
          <a:xfrm>
            <a:off x="14815828" y="3543300"/>
            <a:ext cx="704974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trèo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11" name="TextBox 11"/>
          <p:cNvSpPr txBox="1"/>
          <p:nvPr/>
        </p:nvSpPr>
        <p:spPr>
          <a:xfrm>
            <a:off x="2305912" y="5743819"/>
            <a:ext cx="783351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Đôi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12" name="TextBox 11"/>
          <p:cNvSpPr txBox="1"/>
          <p:nvPr/>
        </p:nvSpPr>
        <p:spPr>
          <a:xfrm>
            <a:off x="3347484" y="5721478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13" name="TextBox 11"/>
          <p:cNvSpPr txBox="1"/>
          <p:nvPr/>
        </p:nvSpPr>
        <p:spPr>
          <a:xfrm>
            <a:off x="4208051" y="5676900"/>
            <a:ext cx="1202149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nhanh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14" name="TextBox 11"/>
          <p:cNvSpPr txBox="1"/>
          <p:nvPr/>
        </p:nvSpPr>
        <p:spPr>
          <a:xfrm>
            <a:off x="5410200" y="5652373"/>
            <a:ext cx="94593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thoăn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15" name="TextBox 11"/>
          <p:cNvSpPr txBox="1"/>
          <p:nvPr/>
        </p:nvSpPr>
        <p:spPr>
          <a:xfrm>
            <a:off x="6628512" y="5627452"/>
            <a:ext cx="1040354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thoắt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16" name="TextBox 11"/>
          <p:cNvSpPr txBox="1"/>
          <p:nvPr/>
        </p:nvSpPr>
        <p:spPr>
          <a:xfrm>
            <a:off x="8956700" y="5577176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m</a:t>
            </a: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ắt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18" name="TextBox 11"/>
          <p:cNvSpPr txBox="1"/>
          <p:nvPr/>
        </p:nvSpPr>
        <p:spPr>
          <a:xfrm>
            <a:off x="11042739" y="5524500"/>
            <a:ext cx="721951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nhìn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19" name="TextBox 11"/>
          <p:cNvSpPr txBox="1"/>
          <p:nvPr/>
        </p:nvSpPr>
        <p:spPr>
          <a:xfrm>
            <a:off x="12611059" y="5554791"/>
            <a:ext cx="825007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trong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0" name="TextBox 11"/>
          <p:cNvSpPr txBox="1"/>
          <p:nvPr/>
        </p:nvSpPr>
        <p:spPr>
          <a:xfrm>
            <a:off x="14630401" y="5611559"/>
            <a:ext cx="579748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veo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1" name="TextBox 11"/>
          <p:cNvSpPr txBox="1"/>
          <p:nvPr/>
        </p:nvSpPr>
        <p:spPr>
          <a:xfrm>
            <a:off x="2071808" y="7561435"/>
            <a:ext cx="1103192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Miệng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2" name="TextBox 11"/>
          <p:cNvSpPr txBox="1"/>
          <p:nvPr/>
        </p:nvSpPr>
        <p:spPr>
          <a:xfrm>
            <a:off x="3433220" y="7539094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thì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3" name="TextBox 11"/>
          <p:cNvSpPr txBox="1"/>
          <p:nvPr/>
        </p:nvSpPr>
        <p:spPr>
          <a:xfrm>
            <a:off x="4496066" y="7514516"/>
            <a:ext cx="744853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nhai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4" name="TextBox 11"/>
          <p:cNvSpPr txBox="1"/>
          <p:nvPr/>
        </p:nvSpPr>
        <p:spPr>
          <a:xfrm>
            <a:off x="5583817" y="7513587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5" name="TextBox 11"/>
          <p:cNvSpPr txBox="1"/>
          <p:nvPr/>
        </p:nvSpPr>
        <p:spPr>
          <a:xfrm>
            <a:off x="7248219" y="7493145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tép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6" name="TextBox 11"/>
          <p:cNvSpPr txBox="1"/>
          <p:nvPr/>
        </p:nvSpPr>
        <p:spPr>
          <a:xfrm>
            <a:off x="9536782" y="7483925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1A38"/>
                </a:solidFill>
                <a:effectLst/>
                <a:uLnTx/>
                <a:uFillTx/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7" name="TextBox 11"/>
          <p:cNvSpPr txBox="1"/>
          <p:nvPr/>
        </p:nvSpPr>
        <p:spPr>
          <a:xfrm>
            <a:off x="10645809" y="7507916"/>
            <a:ext cx="78419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g</a:t>
            </a: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iật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8" name="TextBox 11"/>
          <p:cNvSpPr txBox="1"/>
          <p:nvPr/>
        </p:nvSpPr>
        <p:spPr>
          <a:xfrm>
            <a:off x="11764652" y="7483926"/>
            <a:ext cx="579748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đồ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29" name="TextBox 11"/>
          <p:cNvSpPr txBox="1"/>
          <p:nvPr/>
        </p:nvSpPr>
        <p:spPr>
          <a:xfrm>
            <a:off x="12563502" y="7483925"/>
            <a:ext cx="579748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r</a:t>
            </a: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ất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30" name="TextBox 11"/>
          <p:cNvSpPr txBox="1"/>
          <p:nvPr/>
        </p:nvSpPr>
        <p:spPr>
          <a:xfrm>
            <a:off x="14390315" y="7430765"/>
            <a:ext cx="123895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nhanh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31" name="TextBox 11"/>
          <p:cNvSpPr txBox="1"/>
          <p:nvPr/>
        </p:nvSpPr>
        <p:spPr>
          <a:xfrm>
            <a:off x="2096525" y="9563100"/>
            <a:ext cx="95618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Chắc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32" name="TextBox 11"/>
          <p:cNvSpPr txBox="1"/>
          <p:nvPr/>
        </p:nvSpPr>
        <p:spPr>
          <a:xfrm>
            <a:off x="3379227" y="9563100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khỉ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33" name="TextBox 11"/>
          <p:cNvSpPr txBox="1"/>
          <p:nvPr/>
        </p:nvSpPr>
        <p:spPr>
          <a:xfrm>
            <a:off x="4507037" y="9581989"/>
            <a:ext cx="58712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34" name="TextBox 11"/>
          <p:cNvSpPr txBox="1"/>
          <p:nvPr/>
        </p:nvSpPr>
        <p:spPr>
          <a:xfrm>
            <a:off x="5683733" y="9563100"/>
            <a:ext cx="104761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mong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36" name="TextBox 11"/>
          <p:cNvSpPr txBox="1"/>
          <p:nvPr/>
        </p:nvSpPr>
        <p:spPr>
          <a:xfrm>
            <a:off x="7250465" y="9465126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l</a:t>
            </a: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ớn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37" name="TextBox 11"/>
          <p:cNvSpPr txBox="1"/>
          <p:nvPr/>
        </p:nvSpPr>
        <p:spPr>
          <a:xfrm>
            <a:off x="8188177" y="9487569"/>
            <a:ext cx="811773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nên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38" name="TextBox 11"/>
          <p:cNvSpPr txBox="1"/>
          <p:nvPr/>
        </p:nvSpPr>
        <p:spPr>
          <a:xfrm>
            <a:off x="9321276" y="9509648"/>
            <a:ext cx="579748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39" name="TextBox 11"/>
          <p:cNvSpPr txBox="1"/>
          <p:nvPr/>
        </p:nvSpPr>
        <p:spPr>
          <a:xfrm>
            <a:off x="10039065" y="9531224"/>
            <a:ext cx="5984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cho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40" name="TextBox 11"/>
          <p:cNvSpPr txBox="1"/>
          <p:nvPr/>
        </p:nvSpPr>
        <p:spPr>
          <a:xfrm>
            <a:off x="11555054" y="9497236"/>
            <a:ext cx="579748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gì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46" name="TextBox 11"/>
          <p:cNvSpPr txBox="1"/>
          <p:nvPr/>
        </p:nvSpPr>
        <p:spPr>
          <a:xfrm>
            <a:off x="12335344" y="9471909"/>
            <a:ext cx="84725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47" name="TextBox 11"/>
          <p:cNvSpPr txBox="1"/>
          <p:nvPr/>
        </p:nvSpPr>
        <p:spPr>
          <a:xfrm>
            <a:off x="13473844" y="9472550"/>
            <a:ext cx="851755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</a:t>
            </a:r>
            <a:r>
              <a:rPr lang="en-US" sz="2800" b="1" noProof="0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hịu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sp>
        <p:nvSpPr>
          <p:cNvPr id="152" name="TextBox 11"/>
          <p:cNvSpPr txBox="1"/>
          <p:nvPr/>
        </p:nvSpPr>
        <p:spPr>
          <a:xfrm>
            <a:off x="15269852" y="9483383"/>
            <a:ext cx="579748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F1A38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1A38"/>
              </a:solidFill>
              <a:effectLst/>
              <a:uLnTx/>
              <a:uFillTx/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pic>
        <p:nvPicPr>
          <p:cNvPr id="20" name="CHÚ KHỈ CON KARAOKE 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7487" y="96298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" t="-82001" r="-37604" b="-63739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09115" y="-1247648"/>
            <a:ext cx="6343737" cy="558248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95400" y="1969272"/>
            <a:ext cx="15697199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98"/>
              </a:lnSpc>
            </a:pPr>
            <a:r>
              <a:rPr lang="en-US" sz="9000" b="1" dirty="0" err="1" smtClean="0">
                <a:solidFill>
                  <a:srgbClr val="1C3249"/>
                </a:solidFill>
                <a:latin typeface="Asap Bold"/>
                <a:ea typeface="Asap Bold"/>
                <a:cs typeface="Asap Bold"/>
                <a:sym typeface="Asap Bold"/>
              </a:rPr>
              <a:t>Trò</a:t>
            </a:r>
            <a:r>
              <a:rPr lang="en-US" sz="9000" b="1" dirty="0" smtClean="0">
                <a:solidFill>
                  <a:srgbClr val="1C3249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9000" b="1" dirty="0" err="1" smtClean="0">
                <a:solidFill>
                  <a:srgbClr val="1C3249"/>
                </a:solidFill>
                <a:latin typeface="Asap Bold"/>
                <a:ea typeface="Asap Bold"/>
                <a:cs typeface="Asap Bold"/>
                <a:sym typeface="Asap Bold"/>
              </a:rPr>
              <a:t>chơi</a:t>
            </a:r>
            <a:r>
              <a:rPr lang="en-US" sz="9000" b="1" dirty="0" smtClean="0">
                <a:solidFill>
                  <a:srgbClr val="1C3249"/>
                </a:solidFill>
                <a:latin typeface="Asap Bold"/>
                <a:ea typeface="Asap Bold"/>
                <a:cs typeface="Asap Bold"/>
                <a:sym typeface="Asap Bold"/>
              </a:rPr>
              <a:t>:</a:t>
            </a:r>
            <a:endParaRPr lang="en-US" sz="9000" b="1" dirty="0">
              <a:solidFill>
                <a:srgbClr val="1C3249"/>
              </a:solidFill>
              <a:latin typeface="Asap Bold"/>
              <a:ea typeface="Asap Bold"/>
              <a:cs typeface="Asap Bold"/>
              <a:sym typeface="Asap Bold"/>
            </a:endParaRPr>
          </a:p>
          <a:p>
            <a:pPr marL="0" lvl="0" indent="0" algn="ctr">
              <a:lnSpc>
                <a:spcPts val="15598"/>
              </a:lnSpc>
              <a:spcBef>
                <a:spcPct val="0"/>
              </a:spcBef>
            </a:pPr>
            <a:r>
              <a:rPr lang="en-US" sz="9000" b="1" dirty="0" err="1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Nốt</a:t>
            </a:r>
            <a:r>
              <a:rPr lang="en-US" sz="9000" b="1" dirty="0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9000" b="1" dirty="0" err="1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nhạc</a:t>
            </a:r>
            <a:r>
              <a:rPr lang="en-US" sz="9000" b="1" dirty="0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9000" b="1" dirty="0" err="1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vui</a:t>
            </a:r>
            <a:r>
              <a:rPr lang="en-US" sz="9000" b="1" dirty="0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9000" b="1" dirty="0" err="1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nhộn</a:t>
            </a:r>
            <a:endParaRPr lang="en-US" sz="9000" b="1" dirty="0">
              <a:solidFill>
                <a:srgbClr val="FF0000"/>
              </a:solidFill>
              <a:latin typeface="Asap Bold"/>
              <a:ea typeface="Asap Bold"/>
              <a:cs typeface="Asap Bold"/>
              <a:sym typeface="Asap Bold"/>
            </a:endParaRPr>
          </a:p>
        </p:txBody>
      </p:sp>
      <p:sp>
        <p:nvSpPr>
          <p:cNvPr id="5" name="Freeform 5"/>
          <p:cNvSpPr/>
          <p:nvPr/>
        </p:nvSpPr>
        <p:spPr>
          <a:xfrm rot="503623">
            <a:off x="14443191" y="8033186"/>
            <a:ext cx="3719263" cy="1993030"/>
          </a:xfrm>
          <a:custGeom>
            <a:avLst/>
            <a:gdLst/>
            <a:ahLst/>
            <a:cxnLst/>
            <a:rect l="l" t="t" r="r" b="b"/>
            <a:pathLst>
              <a:path w="2030273" h="1321523">
                <a:moveTo>
                  <a:pt x="0" y="0"/>
                </a:moveTo>
                <a:lnTo>
                  <a:pt x="2030272" y="0"/>
                </a:lnTo>
                <a:lnTo>
                  <a:pt x="2030272" y="1321523"/>
                </a:lnTo>
                <a:lnTo>
                  <a:pt x="0" y="1321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25800" y="6130370"/>
            <a:ext cx="1775168" cy="164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22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" t="-82001" r="-37604" b="-63739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09115" y="-1247648"/>
            <a:ext cx="6343737" cy="5582489"/>
          </a:xfrm>
          <a:prstGeom prst="rect">
            <a:avLst/>
          </a:prstGeom>
        </p:spPr>
      </p:pic>
      <p:pic>
        <p:nvPicPr>
          <p:cNvPr id="1026" name="Picture 2" descr="Hình ảnh Thỏ Hoạt Hình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68202"/>
            <a:ext cx="7162800" cy="71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4"/>
          <p:cNvSpPr txBox="1"/>
          <p:nvPr/>
        </p:nvSpPr>
        <p:spPr>
          <a:xfrm>
            <a:off x="685800" y="21109"/>
            <a:ext cx="1569719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000" b="1" dirty="0" err="1" smtClean="0">
                <a:solidFill>
                  <a:srgbClr val="1C3249"/>
                </a:solidFill>
                <a:latin typeface="Asap Bold"/>
                <a:ea typeface="Asap Bold"/>
                <a:cs typeface="Asap Bold"/>
                <a:sym typeface="Asap Bold"/>
              </a:rPr>
              <a:t>Bài</a:t>
            </a:r>
            <a:r>
              <a:rPr lang="en-US" sz="9000" b="1" dirty="0" smtClean="0">
                <a:solidFill>
                  <a:srgbClr val="1C3249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9000" b="1" dirty="0" err="1" smtClean="0">
                <a:solidFill>
                  <a:srgbClr val="1C3249"/>
                </a:solidFill>
                <a:latin typeface="Asap Bold"/>
                <a:ea typeface="Asap Bold"/>
                <a:cs typeface="Asap Bold"/>
                <a:sym typeface="Asap Bold"/>
              </a:rPr>
              <a:t>hát</a:t>
            </a:r>
            <a:r>
              <a:rPr lang="en-US" sz="9000" b="1" dirty="0" smtClean="0">
                <a:solidFill>
                  <a:srgbClr val="1C3249"/>
                </a:solidFill>
                <a:latin typeface="Asap Bold"/>
                <a:ea typeface="Asap Bold"/>
                <a:cs typeface="Asap Bold"/>
                <a:sym typeface="Asap Bold"/>
              </a:rPr>
              <a:t>:</a:t>
            </a:r>
          </a:p>
          <a:p>
            <a:pPr algn="ctr"/>
            <a:r>
              <a:rPr lang="en-US" sz="9000" b="1" dirty="0" err="1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Trời</a:t>
            </a:r>
            <a:r>
              <a:rPr lang="en-US" sz="9000" b="1" dirty="0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9000" b="1" dirty="0" err="1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nắng</a:t>
            </a:r>
            <a:r>
              <a:rPr lang="en-US" sz="9000" b="1" dirty="0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, </a:t>
            </a:r>
            <a:r>
              <a:rPr lang="en-US" sz="9000" b="1" dirty="0" err="1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trời</a:t>
            </a:r>
            <a:r>
              <a:rPr lang="en-US" sz="9000" b="1" dirty="0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9000" b="1" dirty="0" err="1" smtClean="0">
                <a:solidFill>
                  <a:srgbClr val="FF0000"/>
                </a:solidFill>
                <a:latin typeface="Asap Bold"/>
                <a:ea typeface="Asap Bold"/>
                <a:cs typeface="Asap Bold"/>
                <a:sym typeface="Asap Bold"/>
              </a:rPr>
              <a:t>mưa</a:t>
            </a:r>
            <a:endParaRPr lang="en-US" sz="9000" b="1" dirty="0">
              <a:solidFill>
                <a:srgbClr val="FF0000"/>
              </a:solidFill>
              <a:latin typeface="Asap Bold"/>
              <a:ea typeface="Asap Bold"/>
              <a:cs typeface="Asap Bold"/>
              <a:sym typeface="Asap Bold"/>
            </a:endParaRPr>
          </a:p>
        </p:txBody>
      </p:sp>
    </p:spTree>
    <p:extLst>
      <p:ext uri="{BB962C8B-B14F-4D97-AF65-F5344CB8AC3E}">
        <p14:creationId xmlns:p14="http://schemas.microsoft.com/office/powerpoint/2010/main" val="26191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22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" t="-82001" r="-37604" b="-63739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09115" y="-1247648"/>
            <a:ext cx="6343737" cy="5582489"/>
          </a:xfrm>
          <a:prstGeom prst="rect">
            <a:avLst/>
          </a:prstGeom>
        </p:spPr>
      </p:pic>
      <p:pic>
        <p:nvPicPr>
          <p:cNvPr id="1026" name="Picture 2" descr="Hình ảnh Thỏ Hoạt Hình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242" y="5692697"/>
            <a:ext cx="4627757" cy="46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38"/>
          <p:cNvSpPr/>
          <p:nvPr/>
        </p:nvSpPr>
        <p:spPr>
          <a:xfrm>
            <a:off x="1524000" y="3619500"/>
            <a:ext cx="838200" cy="2057399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7" y="0"/>
                </a:lnTo>
                <a:lnTo>
                  <a:pt x="473177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8"/>
          <p:cNvSpPr/>
          <p:nvPr/>
        </p:nvSpPr>
        <p:spPr>
          <a:xfrm>
            <a:off x="3048000" y="3619500"/>
            <a:ext cx="838200" cy="2057399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7" y="0"/>
                </a:lnTo>
                <a:lnTo>
                  <a:pt x="473177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38"/>
          <p:cNvSpPr/>
          <p:nvPr/>
        </p:nvSpPr>
        <p:spPr>
          <a:xfrm>
            <a:off x="4572000" y="3635298"/>
            <a:ext cx="838200" cy="2057399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7" y="0"/>
                </a:lnTo>
                <a:lnTo>
                  <a:pt x="473177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2" descr="Lý thuyết âm nhạc cơ bản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7000" b="78667" l="35948" r="75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6123" r="21772" b="21116"/>
          <a:stretch/>
        </p:blipFill>
        <p:spPr bwMode="auto">
          <a:xfrm>
            <a:off x="6273399" y="3226992"/>
            <a:ext cx="1181100" cy="28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38"/>
          <p:cNvSpPr/>
          <p:nvPr/>
        </p:nvSpPr>
        <p:spPr>
          <a:xfrm>
            <a:off x="8058063" y="3619500"/>
            <a:ext cx="838200" cy="2057399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7" y="0"/>
                </a:lnTo>
                <a:lnTo>
                  <a:pt x="473177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8"/>
          <p:cNvSpPr/>
          <p:nvPr/>
        </p:nvSpPr>
        <p:spPr>
          <a:xfrm>
            <a:off x="9582063" y="3619500"/>
            <a:ext cx="838200" cy="2057399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7" y="0"/>
                </a:lnTo>
                <a:lnTo>
                  <a:pt x="473177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38"/>
          <p:cNvSpPr/>
          <p:nvPr/>
        </p:nvSpPr>
        <p:spPr>
          <a:xfrm>
            <a:off x="11106063" y="3635298"/>
            <a:ext cx="838200" cy="2057399"/>
          </a:xfrm>
          <a:custGeom>
            <a:avLst/>
            <a:gdLst/>
            <a:ahLst/>
            <a:cxnLst/>
            <a:rect l="l" t="t" r="r" b="b"/>
            <a:pathLst>
              <a:path w="473178" h="1369726">
                <a:moveTo>
                  <a:pt x="0" y="0"/>
                </a:moveTo>
                <a:lnTo>
                  <a:pt x="473177" y="0"/>
                </a:lnTo>
                <a:lnTo>
                  <a:pt x="473177" y="1369726"/>
                </a:lnTo>
                <a:lnTo>
                  <a:pt x="0" y="1369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2" descr="Lý thuyết âm nhạc cơ bản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7000" b="78667" l="35948" r="75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6123" r="21772" b="21116"/>
          <a:stretch/>
        </p:blipFill>
        <p:spPr bwMode="auto">
          <a:xfrm>
            <a:off x="12972963" y="3226991"/>
            <a:ext cx="1181100" cy="28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113</Words>
  <Application>Microsoft Office PowerPoint</Application>
  <PresentationFormat>Custom</PresentationFormat>
  <Paragraphs>57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Asap Bold</vt:lpstr>
      <vt:lpstr>Times New Roman</vt:lpstr>
      <vt:lpstr>Montserrat Bold</vt:lpstr>
      <vt:lpstr>Calibri</vt:lpstr>
      <vt:lpstr>DejaVu Serif Bold</vt:lpstr>
      <vt:lpstr>Canva Sans Bold</vt:lpstr>
      <vt:lpstr>Maven Pro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Dấu lặng đen</dc:title>
  <cp:lastModifiedBy>Admin</cp:lastModifiedBy>
  <cp:revision>40</cp:revision>
  <dcterms:created xsi:type="dcterms:W3CDTF">2006-08-16T00:00:00Z</dcterms:created>
  <dcterms:modified xsi:type="dcterms:W3CDTF">2026-04-18T18:35:26Z</dcterms:modified>
  <dc:identifier>DAGT2psxEec</dc:identifier>
</cp:coreProperties>
</file>