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76400" y="1447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dirty="0" smtClean="0">
                <a:latin typeface="+mj-lt"/>
              </a:rPr>
              <a:t>VĐCB</a:t>
            </a:r>
            <a:r>
              <a:rPr lang="vi-VN" sz="3200" dirty="0">
                <a:latin typeface="+mj-lt"/>
              </a:rPr>
              <a:t>: </a:t>
            </a:r>
            <a:r>
              <a:rPr lang="vi-VN" sz="3200" dirty="0" smtClean="0">
                <a:latin typeface="+mj-lt"/>
              </a:rPr>
              <a:t>Bật sâu -</a:t>
            </a:r>
            <a:r>
              <a:rPr lang="vi-VN" sz="3200" dirty="0" smtClean="0">
                <a:latin typeface="+mj-lt"/>
              </a:rPr>
              <a:t>TCVĐ</a:t>
            </a:r>
            <a:r>
              <a:rPr lang="vi-VN" sz="3200" dirty="0">
                <a:latin typeface="+mj-lt"/>
              </a:rPr>
              <a:t>: Đập bắt bóng</a:t>
            </a:r>
            <a:endParaRPr lang="vi-VN" sz="32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tuổi</a:t>
            </a:r>
            <a:endParaRPr lang="en-US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Khởi</a:t>
            </a:r>
            <a:r>
              <a:rPr lang="en-US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152400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447800" y="5080367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áº¿t quáº£ hÃ¬nh áº£nh cho the sun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Hồi Tĩnh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05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40</Words>
  <Application>Microsoft Office PowerPoint</Application>
  <PresentationFormat>On-screen Show (4:3)</PresentationFormat>
  <Paragraphs>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.VnMemorandum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A</cp:lastModifiedBy>
  <cp:revision>38</cp:revision>
  <dcterms:created xsi:type="dcterms:W3CDTF">2018-09-23T00:58:49Z</dcterms:created>
  <dcterms:modified xsi:type="dcterms:W3CDTF">2026-04-17T12:04:25Z</dcterms:modified>
</cp:coreProperties>
</file>