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UBND PHƯỜNG PHÚC LỢI</a:t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FF0000"/>
                </a:solidFill>
              </a:rPr>
              <a:t>TRƯỜNG </a:t>
            </a:r>
            <a:r>
              <a:rPr lang="en-US" sz="2800" dirty="0" smtClean="0">
                <a:solidFill>
                  <a:srgbClr val="FF0000"/>
                </a:solidFill>
              </a:rPr>
              <a:t>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cản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Đập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3484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cản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796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Đập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77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30</cp:revision>
  <dcterms:created xsi:type="dcterms:W3CDTF">2019-01-10T03:43:25Z</dcterms:created>
  <dcterms:modified xsi:type="dcterms:W3CDTF">2025-12-08T05:26:57Z</dcterms:modified>
</cp:coreProperties>
</file>