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UBND PHƯỜNG PHÚC </a:t>
            </a:r>
            <a:r>
              <a:rPr lang="vi-VN" sz="2800" b="1" dirty="0" smtClean="0">
                <a:solidFill>
                  <a:srgbClr val="FF0000"/>
                </a:solidFill>
              </a:rPr>
              <a:t>LỢI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</a:t>
            </a:r>
            <a:r>
              <a:rPr lang="en-US" sz="3600" b="1" dirty="0" smtClean="0">
                <a:solidFill>
                  <a:srgbClr val="0000FF"/>
                </a:solidFill>
              </a:rPr>
              <a:t>TRIỂN NGÔN NGỮ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</a:rPr>
              <a:t>Truyện</a:t>
            </a:r>
            <a:r>
              <a:rPr lang="en-US" sz="3200" b="1" dirty="0" smtClean="0">
                <a:solidFill>
                  <a:srgbClr val="006600"/>
                </a:solidFill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</a:rPr>
              <a:t>Mèo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thích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ăn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cá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>
                <a:solidFill>
                  <a:srgbClr val="006600"/>
                </a:solidFill>
              </a:rPr>
              <a:t/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D2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127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Ổn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Chú Mèo Con - Nhạc Thiếu Nhi - 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15240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1600200" y="2057400"/>
            <a:ext cx="5019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2.Phương </a:t>
            </a:r>
            <a:r>
              <a:rPr lang="en-US" sz="5400" dirty="0" err="1" smtClean="0">
                <a:solidFill>
                  <a:srgbClr val="FF0000"/>
                </a:solidFill>
              </a:rPr>
              <a:t>pháp</a:t>
            </a:r>
            <a:r>
              <a:rPr lang="en-US" sz="5400" dirty="0" smtClean="0">
                <a:solidFill>
                  <a:srgbClr val="FF0000"/>
                </a:solidFill>
              </a:rPr>
              <a:t> :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1976" y="3198355"/>
            <a:ext cx="5927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</a:t>
            </a:r>
            <a:r>
              <a:rPr lang="en-US" sz="2800" dirty="0" err="1" smtClean="0"/>
              <a:t>Cô</a:t>
            </a:r>
            <a:r>
              <a:rPr lang="en-US" sz="2800" dirty="0" smtClean="0"/>
              <a:t>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lần</a:t>
            </a:r>
            <a:r>
              <a:rPr lang="en-US" sz="2800" dirty="0" smtClean="0"/>
              <a:t> 1 :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cử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minh </a:t>
            </a:r>
            <a:r>
              <a:rPr lang="en-US" sz="2800" dirty="0" err="1" smtClean="0"/>
              <a:t>họa</a:t>
            </a:r>
            <a:r>
              <a:rPr lang="en-US" sz="2800" dirty="0" smtClean="0"/>
              <a:t>  </a:t>
            </a:r>
          </a:p>
          <a:p>
            <a:r>
              <a:rPr lang="en-US" sz="2800" dirty="0" smtClean="0"/>
              <a:t>*</a:t>
            </a:r>
            <a:r>
              <a:rPr lang="en-US" sz="2800" dirty="0" err="1" smtClean="0"/>
              <a:t>Cô</a:t>
            </a:r>
            <a:r>
              <a:rPr lang="en-US" sz="2800" dirty="0" smtClean="0"/>
              <a:t>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lần</a:t>
            </a:r>
            <a:r>
              <a:rPr lang="en-US" sz="2800" dirty="0" smtClean="0"/>
              <a:t> 2 :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 </a:t>
            </a:r>
            <a:r>
              <a:rPr lang="en-US" sz="2800" dirty="0" err="1" smtClean="0"/>
              <a:t>truyện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32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44000" cy="6934200"/>
          </a:xfrm>
        </p:spPr>
      </p:pic>
    </p:spTree>
    <p:extLst>
      <p:ext uri="{BB962C8B-B14F-4D97-AF65-F5344CB8AC3E}">
        <p14:creationId xmlns:p14="http://schemas.microsoft.com/office/powerpoint/2010/main" val="341410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playback - Tri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314700" y="89972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Lần</a:t>
            </a:r>
            <a:r>
              <a:rPr lang="en-US" sz="2400" dirty="0" smtClean="0">
                <a:solidFill>
                  <a:srgbClr val="FFFF00"/>
                </a:solidFill>
              </a:rPr>
              <a:t> 3 : </a:t>
            </a:r>
            <a:r>
              <a:rPr lang="en-US" sz="2400" dirty="0" err="1" smtClean="0">
                <a:solidFill>
                  <a:srgbClr val="FFFF00"/>
                </a:solidFill>
              </a:rPr>
              <a:t>Trẻ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xem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Vieo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truyện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29000" y="2819400"/>
            <a:ext cx="3198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3.Kết </a:t>
            </a:r>
            <a:r>
              <a:rPr lang="en-US" sz="5400" dirty="0" err="1" smtClean="0">
                <a:solidFill>
                  <a:srgbClr val="FF0000"/>
                </a:solidFill>
              </a:rPr>
              <a:t>thúc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64</Words>
  <Application>Microsoft Office PowerPoint</Application>
  <PresentationFormat>On-screen Show (4:3)</PresentationFormat>
  <Paragraphs>11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1_Office Theme</vt:lpstr>
      <vt:lpstr>2_Office Theme</vt:lpstr>
      <vt:lpstr>UBND PHƯỜNG PHÚC LỢI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38</cp:revision>
  <dcterms:created xsi:type="dcterms:W3CDTF">2019-01-10T03:43:25Z</dcterms:created>
  <dcterms:modified xsi:type="dcterms:W3CDTF">2026-01-10T02:03:29Z</dcterms:modified>
</cp:coreProperties>
</file>