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72" d="100"/>
          <a:sy n="72" d="100"/>
        </p:scale>
        <p:origin x="11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11/12/2025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UBND PHƯỜNG PHÚC LỢI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TRƯỜNG MẦM NON HOA SỮA</a:t>
            </a: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4: </a:t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132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Vũ Minh Giang</cp:lastModifiedBy>
  <cp:revision>57</cp:revision>
  <dcterms:created xsi:type="dcterms:W3CDTF">2019-02-15T12:06:40Z</dcterms:created>
  <dcterms:modified xsi:type="dcterms:W3CDTF">2025-11-12T16:25:39Z</dcterms:modified>
</cp:coreProperties>
</file>