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5293" y="806126"/>
            <a:ext cx="481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PHƯỜNG PHÚC LƠI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  <a:endParaRPr lang="en-US" sz="2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944291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2018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174</Words>
  <Application>Microsoft Office PowerPoint</Application>
  <PresentationFormat>On-screen Show (4:3)</PresentationFormat>
  <Paragraphs>37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Lễ khai hội chùa Hương</vt:lpstr>
      <vt:lpstr>Dòng thuyền tấp nập trở khách trên dòng suối Yến</vt:lpstr>
      <vt:lpstr>Du khách tham quan, vãn cảnh tại động Hương Tích</vt:lpstr>
      <vt:lpstr>PowerPoint Presentation</vt:lpstr>
      <vt:lpstr>PowerPoint Presentation</vt:lpstr>
      <vt:lpstr>Đoàn rước kiệu tại lễ hội đền Hùng</vt:lpstr>
      <vt:lpstr>Đoàn rước cờ xếp hàng lên đền Thượng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Vũ Minh Giang</cp:lastModifiedBy>
  <cp:revision>21</cp:revision>
  <dcterms:created xsi:type="dcterms:W3CDTF">2018-02-23T13:15:48Z</dcterms:created>
  <dcterms:modified xsi:type="dcterms:W3CDTF">2025-11-12T16:36:50Z</dcterms:modified>
</cp:coreProperties>
</file>