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4" r:id="rId4"/>
    <p:sldId id="271" r:id="rId5"/>
    <p:sldId id="272" r:id="rId6"/>
    <p:sldId id="275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5" d="100"/>
          <a:sy n="65" d="100"/>
        </p:scale>
        <p:origin x="6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  <a:b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( 24-36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46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01240" y="624840"/>
            <a:ext cx="184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1.Ổn </a:t>
            </a:r>
            <a:r>
              <a:rPr lang="en-US" sz="2800" dirty="0" err="1" smtClean="0">
                <a:solidFill>
                  <a:srgbClr val="FF0000"/>
                </a:solidFill>
              </a:rPr>
              <a:t>định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0" y="1950720"/>
            <a:ext cx="45720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 marR="152400"/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Cũng gọi là hạt</a:t>
            </a:r>
            <a:r>
              <a:rPr lang="vi-VN" sz="2400" dirty="0">
                <a:solidFill>
                  <a:srgbClr val="333333"/>
                </a:solidFill>
              </a:rPr>
              <a:t/>
            </a:r>
            <a:br>
              <a:rPr lang="vi-VN" sz="2400" dirty="0">
                <a:solidFill>
                  <a:srgbClr val="333333"/>
                </a:solidFill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Không cầm được đâu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ao sâu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hồ rộng</a:t>
            </a:r>
            <a:r>
              <a:rPr lang="vi-VN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?</a:t>
            </a:r>
            <a:endParaRPr lang="en-US" sz="2400" dirty="0" smtClean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R="152400"/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hạt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? </a:t>
            </a:r>
            <a:endParaRPr lang="vi-VN" sz="2400" dirty="0">
              <a:solidFill>
                <a:srgbClr val="333333"/>
              </a:solidFill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080" y="1677650"/>
            <a:ext cx="736092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2.Phương </a:t>
            </a:r>
            <a:r>
              <a:rPr lang="en-US" sz="3200" dirty="0" err="1" smtClean="0">
                <a:solidFill>
                  <a:srgbClr val="FF0000"/>
                </a:solidFill>
              </a:rPr>
              <a:t>pháp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69920" y="91579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1 :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Cô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inherit"/>
              </a:rPr>
              <a:t>Bài </a:t>
            </a:r>
            <a:r>
              <a:rPr lang="vi-VN" sz="2800" b="1" dirty="0">
                <a:solidFill>
                  <a:srgbClr val="FF0000"/>
                </a:solidFill>
                <a:latin typeface="inherit"/>
              </a:rPr>
              <a:t>thơ Mưa rơi</a:t>
            </a:r>
          </a:p>
          <a:p>
            <a:r>
              <a:rPr lang="vi-VN" sz="2800" dirty="0">
                <a:solidFill>
                  <a:srgbClr val="FF0000"/>
                </a:solidFill>
                <a:latin typeface="inherit"/>
              </a:rPr>
              <a:t>Tí tách đều đều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 mưa rơi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xanh cây lúa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mát cánh đồng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cho hoa lá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Nẩy lộc đâm chồi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giọt…từng giọt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rơi….mưa rơi.</a:t>
            </a:r>
          </a:p>
          <a:p>
            <a:r>
              <a:rPr lang="vi-VN" sz="2800" i="1" dirty="0">
                <a:solidFill>
                  <a:srgbClr val="FF0000"/>
                </a:solidFill>
                <a:latin typeface="inherit"/>
              </a:rPr>
              <a:t>Tác giả: </a:t>
            </a:r>
            <a:r>
              <a:rPr lang="vi-VN" sz="2800" b="1" i="1" dirty="0">
                <a:solidFill>
                  <a:srgbClr val="FF0000"/>
                </a:solidFill>
                <a:latin typeface="inherit"/>
              </a:rPr>
              <a:t>Trương Thị Minh Huệ</a:t>
            </a:r>
            <a:r>
              <a:rPr lang="vi-VN" sz="2800" i="1" dirty="0">
                <a:solidFill>
                  <a:srgbClr val="FF0000"/>
                </a:solidFill>
                <a:latin typeface="inherit"/>
              </a:rPr>
              <a:t>.</a:t>
            </a:r>
            <a:endParaRPr lang="vi-VN" sz="2800" b="0" i="0" dirty="0">
              <a:solidFill>
                <a:srgbClr val="FF0000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7080" y="381000"/>
            <a:ext cx="6218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 : </a:t>
            </a:r>
            <a:r>
              <a:rPr lang="en-US" sz="2800" dirty="0" err="1" smtClean="0">
                <a:solidFill>
                  <a:srgbClr val="FF0000"/>
                </a:solidFill>
              </a:rPr>
              <a:t>Cô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đọc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thơ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ảnh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121920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25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6720" y="152400"/>
            <a:ext cx="3987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dirty="0" err="1" smtClean="0">
                <a:solidFill>
                  <a:srgbClr val="0070C0"/>
                </a:solidFill>
              </a:rPr>
              <a:t>Trẻ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đọc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cùng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cô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0" y="1159639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200" b="1" dirty="0">
                <a:solidFill>
                  <a:srgbClr val="0070C0"/>
                </a:solidFill>
                <a:latin typeface="inherit"/>
              </a:rPr>
              <a:t>Bài thơ Mưa rơi</a:t>
            </a:r>
          </a:p>
          <a:p>
            <a:r>
              <a:rPr lang="vi-VN" sz="3200" dirty="0">
                <a:solidFill>
                  <a:srgbClr val="0070C0"/>
                </a:solidFill>
                <a:latin typeface="inherit"/>
              </a:rPr>
              <a:t>Tí tách đều đều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 mưa rơi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xanh cây lúa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mát cánh đồng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cho hoa lá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Nẩy lộc đâm chồi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giọt…từng giọt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rơi….mưa rơi.</a:t>
            </a:r>
          </a:p>
          <a:p>
            <a:r>
              <a:rPr lang="vi-VN" sz="3200" i="1" dirty="0">
                <a:solidFill>
                  <a:srgbClr val="0070C0"/>
                </a:solidFill>
                <a:latin typeface="inherit"/>
              </a:rPr>
              <a:t>Tác giả: </a:t>
            </a:r>
            <a:r>
              <a:rPr lang="vi-VN" sz="3200" b="1" i="1" dirty="0">
                <a:solidFill>
                  <a:srgbClr val="0070C0"/>
                </a:solidFill>
                <a:latin typeface="inherit"/>
              </a:rPr>
              <a:t>Trương Thị Minh Huệ</a:t>
            </a:r>
            <a:r>
              <a:rPr lang="vi-VN" sz="3200" i="1" dirty="0">
                <a:solidFill>
                  <a:srgbClr val="0070C0"/>
                </a:solidFill>
                <a:latin typeface="inherit"/>
              </a:rPr>
              <a:t>.</a:t>
            </a:r>
            <a:endParaRPr lang="vi-VN" sz="3200" dirty="0">
              <a:solidFill>
                <a:srgbClr val="0070C0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4451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500</TotalTime>
  <Words>76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inherit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19</cp:revision>
  <dcterms:created xsi:type="dcterms:W3CDTF">2021-12-02T19:20:01Z</dcterms:created>
  <dcterms:modified xsi:type="dcterms:W3CDTF">2025-12-08T05:20:17Z</dcterms:modified>
</cp:coreProperties>
</file>