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9" r:id="rId4"/>
    <p:sldId id="263" r:id="rId5"/>
    <p:sldId id="264" r:id="rId6"/>
    <p:sldId id="260" r:id="rId7"/>
    <p:sldId id="257" r:id="rId8"/>
    <p:sldId id="258" r:id="rId9"/>
    <p:sldId id="261" r:id="rId10"/>
    <p:sldId id="262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A23369-2D8D-65F3-DF02-6CF5F34A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20E8312-4EF5-C8B5-F07D-123ECC474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73BD7B4-6F58-A8CB-5521-08AE5009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AB5F36-D913-F73E-D182-17F2307A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E93AEB-1010-C940-8818-E2432537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75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701E1F-07FC-B300-9717-55C87ACE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DCE9C8D-7708-1A36-F6ED-E5ACA7970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B782794-7B53-F922-F0B3-C8C29EDE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ED61AA-433E-95EE-ED19-7E17A3CA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4EC333-BB28-D179-BD7B-37E89D463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8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C7E0C88-5B48-AE27-0B48-85055437D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9A3666F-3CBA-B1B2-5F31-C291FD5D7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FD367C-39F8-26C1-8248-2EE93A26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7929E7-1A82-8E8B-4930-2BCA88F2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04407B-D8A2-F141-8864-E04DE922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00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65AAB9B-BD77-65BA-B3C2-AECA347F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51996A0-F573-196C-831C-DCB6F02E1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5D7EA9B-A4BB-D9CD-DE0C-ACED76EF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237292-1FF0-725D-2590-FBD813C0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6AB10B-78DE-C071-F3E4-C768AA4C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37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A6D5DC-7E30-E8C6-B1AD-38F96121B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146C6C2-797B-E65E-220F-D0043FAFD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F1E671-0F17-219C-CFF9-E4C8B8F1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8A587D-B687-12FC-FE11-423359CE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B542FD-6A5F-0D14-952E-0A83AE65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17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0F5AF5-C8B8-65E1-A1FD-F40E56CB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9DAF889-10C6-8443-33A8-67C07D101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C5A50AF-A21B-9819-363D-F6FCCF86D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0B73DF3-9522-ED50-84E7-C8050877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B38CAFE-F989-D69E-0C99-A81C04B4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6C9DE61-44B1-FE76-DDC8-EF23C974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54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66E464-49CB-53D2-A2B3-A61FFF22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E044AF9-28E2-6C64-D574-B2E1A0036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1DFF494-9E7F-0695-22E1-81069B097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6686948-2595-B4FE-2B40-CCA89ADD0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EA67820-10BD-1E89-43B1-957617DD1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1422F6C-727B-366B-A17C-138E997C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524CD7-1AD9-CF33-69F2-E544F6A6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534DC2E-39BB-FEF1-866A-6FD370A8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80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45D2F9-8951-9551-8B22-79FE7DB3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8F45ED-2BA6-BACC-73AC-40B3BE65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E90790-50AC-368D-0D7A-20392D50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7DC7478-3159-F51E-D335-4639CAA5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51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2B5A20B-1EFE-6199-68B2-3122BC78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15C632F-1661-702C-F29B-6203907A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E609C84-7215-EA62-1250-EC37C568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311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7FEFAC-2837-13C4-FB51-D9AAEF7B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FF0D25-8191-EE0F-8B03-CAA326E5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C68190A-5A5F-F4FD-C461-C95BD8FD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D600D3-6D67-9BAC-1551-1736EEAC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3810A68-3990-3221-1E3C-6754477F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D9B692A-139B-26A2-069A-B20266B6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066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5271C2-E570-1138-A4DB-ECF29AC5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A2CB89A-5592-AD24-3612-014F0727D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0D2A297-7AE1-97BF-A58F-E91E48D28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59245C-F88B-C2A6-4C44-92494B14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C39529E-8BF0-C5FB-437F-40E5E0EB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D9FF871-E6DE-48E5-247C-1DA2AA29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16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9E34EF2-4351-5B3A-AB74-1410022E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4C010DD-3BB7-07F9-3A82-CA9F70CC0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09783D8-A58B-F27D-B93E-92F4723F8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BA11B-236A-4A9B-9536-B12EA07A0BCF}" type="datetimeFigureOut">
              <a:rPr lang="vi-VN" smtClean="0"/>
              <a:t>05/01/2024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E3DF008-61A0-8408-473D-BF4C095F4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6093A7-DE5F-4130-A7CA-05035993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49A50-C80A-433F-8F6E-488E1B05E04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32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19050" y="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677862"/>
            <a:ext cx="9426920" cy="41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0537"/>
            <a:ext cx="5867128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3760787"/>
            <a:ext cx="3531327" cy="30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5213701" y="829661"/>
            <a:ext cx="1496920" cy="15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0925" y="2200275"/>
            <a:ext cx="9565896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TẠO HÌNH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DÁN CÁI ĐĨA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7774" y="1725612"/>
            <a:ext cx="634935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THÂM MỸ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873250"/>
            <a:ext cx="13227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62" y="2562225"/>
            <a:ext cx="1068273" cy="110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4" y="677862"/>
            <a:ext cx="1068273" cy="110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99" y="4110037"/>
            <a:ext cx="13211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5873749" y="4581525"/>
            <a:ext cx="4281464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GV: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Nguyễn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Thị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Thơ</a:t>
            </a:r>
            <a:endParaRPr lang="zh-CN" altLang="en-US" sz="2200" b="1" dirty="0" smtClean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2930524" y="531812"/>
            <a:ext cx="560257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DÂN QUẬN HOÀNG MAI</a:t>
            </a: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TƯƠNG MAI</a:t>
            </a: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2489200" y="3479800"/>
            <a:ext cx="6294102" cy="43021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07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ckground image presentation | Background for powerpoint presentation,  Powerpoint background design, Powerpoint background templates">
            <a:extLst>
              <a:ext uri="{FF2B5EF4-FFF2-40B4-BE49-F238E27FC236}">
                <a16:creationId xmlns:a16="http://schemas.microsoft.com/office/drawing/2014/main" id="{62818574-657C-4859-DB37-31352E64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0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D3D466F-8503-6F4D-3143-2254DDBE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DD8A5A-D9A5-9AA8-2E85-53A1D3986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̉nh 4" descr="hình vẽ trang trí đĩa tròn">
            <a:extLst>
              <a:ext uri="{FF2B5EF4-FFF2-40B4-BE49-F238E27FC236}">
                <a16:creationId xmlns:a16="http://schemas.microsoft.com/office/drawing/2014/main" id="{B056B093-AB86-8868-EEE8-E6DC1B84C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33" y="266700"/>
            <a:ext cx="78105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77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017483-3AE2-52B8-DE3C-A622839EF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Background image presentation | Background for powerpoint presentation,  Powerpoint background design, Powerpoint background templates">
            <a:extLst>
              <a:ext uri="{FF2B5EF4-FFF2-40B4-BE49-F238E27FC236}">
                <a16:creationId xmlns:a16="http://schemas.microsoft.com/office/drawing/2014/main" id="{53F738DE-CD0C-2A4F-0912-47EB5E13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6DA5725-81F6-5F18-BDDE-1AF903E05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7913"/>
            <a:ext cx="9144000" cy="2739887"/>
          </a:xfrm>
        </p:spPr>
        <p:txBody>
          <a:bodyPr>
            <a:norm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+mj-lt"/>
              </a:rPr>
              <a:t>DÁN CÁI DĨA</a:t>
            </a:r>
          </a:p>
        </p:txBody>
      </p:sp>
    </p:spTree>
    <p:extLst>
      <p:ext uri="{BB962C8B-B14F-4D97-AF65-F5344CB8AC3E}">
        <p14:creationId xmlns:p14="http://schemas.microsoft.com/office/powerpoint/2010/main" val="45422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EECD85-8600-35CA-918E-B04DBAA02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4F7F14-9BCE-1A38-B3D8-6726A3A5E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Đĩa sứ trang trí | Sử dụng đĩa sứ để trang trí nhà cửa như thế nào?">
            <a:extLst>
              <a:ext uri="{FF2B5EF4-FFF2-40B4-BE49-F238E27FC236}">
                <a16:creationId xmlns:a16="http://schemas.microsoft.com/office/drawing/2014/main" id="{9A6DB3CA-7CA2-0FD3-48F6-CA7AAD9E5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7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3C3B49-AB76-9C12-ED9E-DFB06AB5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544B417-6736-4FF0-0F21-54ABA6269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Đĩa sứ trang trí | Sử dụng đĩa sứ để trang trí nhà cửa như thế nào?">
            <a:extLst>
              <a:ext uri="{FF2B5EF4-FFF2-40B4-BE49-F238E27FC236}">
                <a16:creationId xmlns:a16="http://schemas.microsoft.com/office/drawing/2014/main" id="{7235D23F-A802-34ED-DDE6-3FE848DF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3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6AFBCF-ED1A-6A1E-8188-CBE4D2934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38DD0BE-A849-4553-0437-5A6C5BC7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Đĩa sứ trang trí | Sử dụng đĩa sứ để trang trí nhà cửa như thế nào?">
            <a:extLst>
              <a:ext uri="{FF2B5EF4-FFF2-40B4-BE49-F238E27FC236}">
                <a16:creationId xmlns:a16="http://schemas.microsoft.com/office/drawing/2014/main" id="{4E72E679-E160-CADA-CC46-820D36238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0"/>
            <a:ext cx="8606550" cy="69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81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0092EF-9143-CE84-10A0-5906753E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36085D-686E-71E5-14B6-75B1AFAB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ackground image presentation | Background for powerpoint presentation,  Powerpoint background design, Powerpoint background templates">
            <a:extLst>
              <a:ext uri="{FF2B5EF4-FFF2-40B4-BE49-F238E27FC236}">
                <a16:creationId xmlns:a16="http://schemas.microsoft.com/office/drawing/2014/main" id="{8DAF83DC-90C9-E772-93E3-313B6F57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E2C7621-56D0-10F7-1B7D-2A42958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391399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7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CF70E7-120E-584D-46A0-9568908B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AEBB5D-03F4-37A4-47F9-90D4990AE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ackground image presentation | Background for powerpoint presentation,  Powerpoint background design, Powerpoint background templates">
            <a:extLst>
              <a:ext uri="{FF2B5EF4-FFF2-40B4-BE49-F238E27FC236}">
                <a16:creationId xmlns:a16="http://schemas.microsoft.com/office/drawing/2014/main" id="{28EA5BFE-363B-2FE3-DE3A-D7EC551A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64" y="0"/>
            <a:ext cx="9652071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vẽ trang trí đĩa tròn">
            <a:extLst>
              <a:ext uri="{FF2B5EF4-FFF2-40B4-BE49-F238E27FC236}">
                <a16:creationId xmlns:a16="http://schemas.microsoft.com/office/drawing/2014/main" id="{45AA01EC-0264-209B-EAB5-980EBB20B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r="14674"/>
          <a:stretch/>
        </p:blipFill>
        <p:spPr bwMode="auto">
          <a:xfrm>
            <a:off x="2849218" y="0"/>
            <a:ext cx="6838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2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5D798B6-FD33-C08A-9B83-BF05C1F6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2FACC22-BD51-5A41-FD2C-8BC5224BA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ackground image presentation | Background for powerpoint presentation,  Powerpoint background design, Powerpoint background templates">
            <a:extLst>
              <a:ext uri="{FF2B5EF4-FFF2-40B4-BE49-F238E27FC236}">
                <a16:creationId xmlns:a16="http://schemas.microsoft.com/office/drawing/2014/main" id="{10AAF4CF-FFFF-35AF-C5D4-B7DC8390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2" y="0"/>
            <a:ext cx="9621078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C14A4CE-0533-117B-4474-8B46DFF18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85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1F6B33E-BEA5-F5BB-7E50-D9341B67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0ECFB3D-40A0-EEAB-E9D9-DF9B6E48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F9F0AA-59DE-220B-D1D7-4B107E51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0308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Montserrat</vt:lpstr>
      <vt:lpstr>Segoe UI Black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10</dc:creator>
  <cp:lastModifiedBy>Admin</cp:lastModifiedBy>
  <cp:revision>3</cp:revision>
  <dcterms:created xsi:type="dcterms:W3CDTF">2023-10-08T09:21:05Z</dcterms:created>
  <dcterms:modified xsi:type="dcterms:W3CDTF">2024-01-05T09:12:07Z</dcterms:modified>
</cp:coreProperties>
</file>