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PHƯỜNG PHÚC LỢI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2025-2026</a:t>
            </a: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34</Words>
  <Application>Microsoft Office PowerPoint</Application>
  <PresentationFormat>On-screen Show (4:3)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Vũ Minh Giang</cp:lastModifiedBy>
  <cp:revision>41</cp:revision>
  <dcterms:created xsi:type="dcterms:W3CDTF">2017-11-07T05:57:17Z</dcterms:created>
  <dcterms:modified xsi:type="dcterms:W3CDTF">2025-11-12T16:15:34Z</dcterms:modified>
</cp:coreProperties>
</file>