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 Thị Thu Thủy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153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A333</cp:lastModifiedBy>
  <cp:revision>9</cp:revision>
  <dcterms:created xsi:type="dcterms:W3CDTF">2021-12-02T18:34:29Z</dcterms:created>
  <dcterms:modified xsi:type="dcterms:W3CDTF">2025-04-11T05:27:33Z</dcterms:modified>
</cp:coreProperties>
</file>