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TRƯỜNG </a:t>
            </a:r>
            <a:r>
              <a:rPr lang="en-US" sz="2800" dirty="0" smtClean="0">
                <a:solidFill>
                  <a:srgbClr val="FF0000"/>
                </a:solidFill>
              </a:rPr>
              <a:t>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smtClean="0">
                <a:solidFill>
                  <a:srgbClr val="006600"/>
                </a:solidFill>
              </a:rPr>
              <a:t> </a:t>
            </a:r>
            <a:r>
              <a:rPr lang="en-US" sz="2800" smtClean="0">
                <a:solidFill>
                  <a:srgbClr val="006600"/>
                </a:solidFill>
              </a:rPr>
              <a:t>2025-2026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599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Mùa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hè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- 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tên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bài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3004" y="2057400"/>
            <a:ext cx="7290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86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UBND PHƯỜNG PHÚC LỢI  TRƯỜNG MẦM NON HOA SỮA                 Năm học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101</cp:revision>
  <dcterms:created xsi:type="dcterms:W3CDTF">2018-10-09T01:27:08Z</dcterms:created>
  <dcterms:modified xsi:type="dcterms:W3CDTF">2025-12-08T05:25:58Z</dcterms:modified>
</cp:coreProperties>
</file>