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7" r:id="rId3"/>
    <p:sldId id="256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UBND PHƯỜNG PHÚC LỢI</a:t>
            </a:r>
            <a:br>
              <a:rPr lang="vi-VN" sz="2800" b="1" dirty="0">
                <a:solidFill>
                  <a:srgbClr val="FF0000"/>
                </a:solidFill>
              </a:rPr>
            </a:br>
            <a:r>
              <a:rPr lang="vi-VN" sz="2800" b="1" dirty="0">
                <a:solidFill>
                  <a:srgbClr val="FF0000"/>
                </a:solidFill>
              </a:rPr>
              <a:t>TRƯỜNG MẦM NON  HOA SỮA</a:t>
            </a:r>
            <a:br>
              <a:rPr lang="vi-VN" sz="2800" b="1" dirty="0">
                <a:solidFill>
                  <a:srgbClr val="FF0000"/>
                </a:solidFill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2800" dirty="0" err="1" smtClean="0">
                <a:solidFill>
                  <a:srgbClr val="006600"/>
                </a:solidFill>
              </a:rPr>
              <a:t>Năm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học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smtClean="0">
                <a:solidFill>
                  <a:srgbClr val="006600"/>
                </a:solidFill>
              </a:rPr>
              <a:t>2025-2026</a:t>
            </a:r>
            <a:endParaRPr lang="en-US" sz="28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GIÁO ÁN PHÁT TRIỂN THẨM MỸ  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19100" y="2895599"/>
            <a:ext cx="9258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smtClean="0"/>
              <a:t>           </a:t>
            </a:r>
            <a:r>
              <a:rPr lang="en-US" sz="2800" b="1" dirty="0" err="1" smtClean="0">
                <a:solidFill>
                  <a:srgbClr val="006600"/>
                </a:solidFill>
              </a:rPr>
              <a:t>Đề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tài</a:t>
            </a:r>
            <a:r>
              <a:rPr lang="en-US" sz="2800" b="1" dirty="0" smtClean="0">
                <a:solidFill>
                  <a:srgbClr val="006600"/>
                </a:solidFill>
              </a:rPr>
              <a:t>: - DH : </a:t>
            </a:r>
            <a:r>
              <a:rPr lang="en-US" sz="2800" b="1" dirty="0" err="1" smtClean="0">
                <a:solidFill>
                  <a:srgbClr val="006600"/>
                </a:solidFill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ơi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có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                               - VĐMH : </a:t>
            </a:r>
            <a:r>
              <a:rPr lang="en-US" sz="2800" b="1" dirty="0" err="1" smtClean="0">
                <a:solidFill>
                  <a:srgbClr val="006600"/>
                </a:solidFill>
              </a:rPr>
              <a:t>Em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lái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ôtô</a:t>
            </a:r>
            <a:endParaRPr lang="en-US" sz="2800" b="1" dirty="0" smtClean="0">
              <a:solidFill>
                <a:srgbClr val="006600"/>
              </a:solidFill>
            </a:endParaRPr>
          </a:p>
          <a:p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         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</a:rPr>
              <a:t>D2( </a:t>
            </a:r>
            <a:r>
              <a:rPr lang="en-US" sz="3200" b="1" dirty="0">
                <a:solidFill>
                  <a:srgbClr val="006600"/>
                </a:solidFill>
              </a:rPr>
              <a:t>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20782" y="-13855"/>
            <a:ext cx="4296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1. </a:t>
            </a:r>
            <a:r>
              <a:rPr lang="en-US" sz="4000" dirty="0" err="1" smtClean="0">
                <a:solidFill>
                  <a:srgbClr val="FF0000"/>
                </a:solidFill>
              </a:rPr>
              <a:t>Ổn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định</a:t>
            </a:r>
            <a:r>
              <a:rPr lang="en-US" sz="4000" dirty="0" smtClean="0">
                <a:solidFill>
                  <a:srgbClr val="FF0000"/>
                </a:solidFill>
              </a:rPr>
              <a:t> : </a:t>
            </a:r>
            <a:r>
              <a:rPr lang="en-US" sz="4000" dirty="0" err="1" smtClean="0">
                <a:solidFill>
                  <a:srgbClr val="FF0000"/>
                </a:solidFill>
              </a:rPr>
              <a:t>Câu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đố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728" y="72278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bánh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bon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bon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nổ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giòn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Kêu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bịch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9800" y="2118596"/>
            <a:ext cx="12877800" cy="491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3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44917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Lần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1: </a:t>
            </a:r>
            <a:r>
              <a:rPr lang="en-US" sz="3600" dirty="0" err="1" smtClean="0">
                <a:solidFill>
                  <a:srgbClr val="FF0000"/>
                </a:solidFill>
              </a:rPr>
              <a:t>Cô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hát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</a:t>
            </a:r>
            <a:r>
              <a:rPr lang="en-US" sz="3600" dirty="0" err="1" smtClean="0">
                <a:solidFill>
                  <a:srgbClr val="FF0000"/>
                </a:solidFill>
              </a:rPr>
              <a:t>ết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hợp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tình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cảm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cử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chỉ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bộ</a:t>
            </a:r>
            <a:endParaRPr lang="en-US" sz="3600" dirty="0">
              <a:solidFill>
                <a:srgbClr val="FF0000"/>
              </a:solidFill>
            </a:endParaRP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0"/>
            <a:ext cx="3509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2.Phương </a:t>
            </a:r>
            <a:r>
              <a:rPr lang="en-US" sz="4000" dirty="0" err="1" smtClean="0">
                <a:solidFill>
                  <a:srgbClr val="FF0000"/>
                </a:solidFill>
              </a:rPr>
              <a:t>pháp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52400" y="274638"/>
            <a:ext cx="502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Lần</a:t>
            </a:r>
            <a:r>
              <a:rPr lang="en-US" sz="2800" dirty="0">
                <a:solidFill>
                  <a:srgbClr val="0000FF"/>
                </a:solidFill>
              </a:rPr>
              <a:t> 2 :  </a:t>
            </a:r>
            <a:r>
              <a:rPr lang="en-US" sz="2800" dirty="0" err="1">
                <a:solidFill>
                  <a:srgbClr val="0000FF"/>
                </a:solidFill>
              </a:rPr>
              <a:t>Cô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hát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có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kết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hợp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động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tác</a:t>
            </a:r>
            <a:r>
              <a:rPr lang="en-US" sz="2800" dirty="0">
                <a:solidFill>
                  <a:srgbClr val="0000FF"/>
                </a:solidFill>
              </a:rPr>
              <a:t> minh </a:t>
            </a:r>
            <a:r>
              <a:rPr lang="en-US" sz="2800" dirty="0" err="1">
                <a:solidFill>
                  <a:srgbClr val="0000FF"/>
                </a:solidFill>
              </a:rPr>
              <a:t>họa</a:t>
            </a:r>
            <a:endParaRPr lang="en-US" sz="28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5" name="tac-gia-hoang-van-y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1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52400" y="25137"/>
            <a:ext cx="26848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</a:rPr>
              <a:t>Lần 3: </a:t>
            </a:r>
            <a:r>
              <a:rPr lang="en-US" sz="3600" dirty="0" err="1" smtClean="0">
                <a:solidFill>
                  <a:srgbClr val="0000FF"/>
                </a:solidFill>
              </a:rPr>
              <a:t>Trẻ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hát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endParaRPr lang="en-US" sz="3600" dirty="0"/>
          </a:p>
          <a:p>
            <a:endParaRPr lang="en-US" dirty="0"/>
          </a:p>
        </p:txBody>
      </p:sp>
      <p:pic>
        <p:nvPicPr>
          <p:cNvPr id="8" name="tac-gia-hoang-van-y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1676400"/>
            <a:ext cx="4314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* VĐTN : </a:t>
            </a:r>
            <a:r>
              <a:rPr lang="en-US" sz="3200" dirty="0" err="1" smtClean="0">
                <a:solidFill>
                  <a:srgbClr val="FF0000"/>
                </a:solidFill>
              </a:rPr>
              <a:t>Em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tập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lái</a:t>
            </a:r>
            <a:r>
              <a:rPr lang="en-US" sz="3200" dirty="0" smtClean="0">
                <a:solidFill>
                  <a:srgbClr val="FF0000"/>
                </a:solidFill>
              </a:rPr>
              <a:t> ô </a:t>
            </a:r>
            <a:r>
              <a:rPr lang="en-US" sz="3200" dirty="0" err="1" smtClean="0">
                <a:solidFill>
                  <a:srgbClr val="FF0000"/>
                </a:solidFill>
              </a:rPr>
              <a:t>tô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00400" y="1676400"/>
            <a:ext cx="2190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3.Kết </a:t>
            </a:r>
            <a:r>
              <a:rPr lang="en-US" sz="3600" dirty="0" err="1" smtClean="0">
                <a:solidFill>
                  <a:srgbClr val="FF0000"/>
                </a:solidFill>
              </a:rPr>
              <a:t>thúc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89</Words>
  <Application>Microsoft Office PowerPoint</Application>
  <PresentationFormat>On-screen Show (4:3)</PresentationFormat>
  <Paragraphs>15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UBND PHƯỜNG PHÚC LỢI TRƯỜNG MẦM NON  HOA SỮA                Năm học 2025-2026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sefrg</cp:lastModifiedBy>
  <cp:revision>105</cp:revision>
  <dcterms:created xsi:type="dcterms:W3CDTF">2018-10-09T01:27:08Z</dcterms:created>
  <dcterms:modified xsi:type="dcterms:W3CDTF">2025-12-08T05:24:02Z</dcterms:modified>
</cp:coreProperties>
</file>