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jpe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vi-VN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Vũ Thị Hồng Điệp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894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Minh Giang</cp:lastModifiedBy>
  <cp:revision>100</cp:revision>
  <dcterms:created xsi:type="dcterms:W3CDTF">2020-11-28T15:09:10Z</dcterms:created>
  <dcterms:modified xsi:type="dcterms:W3CDTF">2025-11-12T16:09:26Z</dcterms:modified>
</cp:coreProperties>
</file>