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5" r:id="rId7"/>
    <p:sldId id="267" r:id="rId8"/>
    <p:sldId id="264" r:id="rId9"/>
    <p:sldId id="263" r:id="rId10"/>
    <p:sldId id="266" r:id="rId1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7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4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6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0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7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86D1-A394-4433-B264-32462D90DE0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5148" y="22098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vi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457200"/>
            <a:ext cx="3959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UBND PHƯỜNG </a:t>
            </a:r>
            <a:r>
              <a:rPr lang="en-US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PHÚC LỢI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>
                <a:solidFill>
                  <a:srgbClr val="FFFF00"/>
                </a:solidFill>
              </a:rPr>
              <a:t>Trường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mầm</a:t>
            </a:r>
            <a:r>
              <a:rPr lang="en-US" sz="2000" dirty="0">
                <a:solidFill>
                  <a:srgbClr val="FFFF00"/>
                </a:solidFill>
              </a:rPr>
              <a:t> non </a:t>
            </a:r>
            <a:r>
              <a:rPr lang="en-US" sz="2000" dirty="0" err="1">
                <a:solidFill>
                  <a:srgbClr val="FFFF00"/>
                </a:solidFill>
              </a:rPr>
              <a:t>Hoa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Sữa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1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 1  2  3  4  5  6  7  8  9  10</a:t>
            </a:r>
          </a:p>
        </p:txBody>
      </p:sp>
    </p:spTree>
    <p:extLst>
      <p:ext uri="{BB962C8B-B14F-4D97-AF65-F5344CB8AC3E}">
        <p14:creationId xmlns:p14="http://schemas.microsoft.com/office/powerpoint/2010/main" val="278674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399"/>
            <a:ext cx="8991600" cy="6678757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33800"/>
            <a:ext cx="838199" cy="838199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054388"/>
            <a:ext cx="838199" cy="838199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76700"/>
            <a:ext cx="838199" cy="838199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1" y="3586263"/>
            <a:ext cx="838199" cy="838199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73424"/>
            <a:ext cx="838199" cy="838199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524000"/>
            <a:ext cx="838199" cy="838199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20" y="2635289"/>
            <a:ext cx="838199" cy="838199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14" y="3923068"/>
            <a:ext cx="838199" cy="8381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67000" y="4398554"/>
            <a:ext cx="1904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033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0"/>
            <a:ext cx="9144000" cy="68225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9" y="2438400"/>
            <a:ext cx="1582738" cy="84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1582738" cy="847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3600"/>
            <a:ext cx="1582738" cy="847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62" y="3192592"/>
            <a:ext cx="1582738" cy="847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38" y="2709631"/>
            <a:ext cx="1582738" cy="847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06298"/>
            <a:ext cx="2248956" cy="1203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47" y="3285665"/>
            <a:ext cx="2248956" cy="1203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99650"/>
            <a:ext cx="2248956" cy="12039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0855" y="4206298"/>
            <a:ext cx="167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449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882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106993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0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60420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43400" y="114717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0200" y="1116902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77000" y="1142999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43800" y="1130473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Bent-Up Arrow 19">
            <a:hlinkClick r:id="rId3" action="ppaction://hlinksldjump"/>
          </p:cNvPr>
          <p:cNvSpPr/>
          <p:nvPr/>
        </p:nvSpPr>
        <p:spPr>
          <a:xfrm>
            <a:off x="8534400" y="6205081"/>
            <a:ext cx="4572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49936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PGD-ĐT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mầm</a:t>
            </a:r>
            <a:r>
              <a:rPr lang="en-US" dirty="0"/>
              <a:t> non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Sữa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514600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6920" y="601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: Thu </a:t>
            </a:r>
            <a:r>
              <a:rPr lang="en-US" dirty="0" err="1"/>
              <a:t>Hương</a:t>
            </a:r>
            <a:r>
              <a:rPr lang="en-US" dirty="0"/>
              <a:t>- A1</a:t>
            </a:r>
          </a:p>
        </p:txBody>
      </p:sp>
    </p:spTree>
    <p:extLst>
      <p:ext uri="{BB962C8B-B14F-4D97-AF65-F5344CB8AC3E}">
        <p14:creationId xmlns:p14="http://schemas.microsoft.com/office/powerpoint/2010/main" val="278180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1"/>
            <a:ext cx="1761066" cy="990600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1"/>
            <a:ext cx="1761066" cy="990600"/>
          </a:xfrm>
          <a:prstGeom prst="rect">
            <a:avLst/>
          </a:prstGeom>
        </p:spPr>
      </p:pic>
      <p:pic>
        <p:nvPicPr>
          <p:cNvPr id="9" name="Picture 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1"/>
            <a:ext cx="1761066" cy="990600"/>
          </a:xfrm>
          <a:prstGeom prst="rect">
            <a:avLst/>
          </a:prstGeom>
        </p:spPr>
      </p:pic>
      <p:pic>
        <p:nvPicPr>
          <p:cNvPr id="10" name="Picture 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567" y="1676401"/>
            <a:ext cx="1761066" cy="990600"/>
          </a:xfrm>
          <a:prstGeom prst="rect">
            <a:avLst/>
          </a:prstGeom>
        </p:spPr>
      </p:pic>
      <p:pic>
        <p:nvPicPr>
          <p:cNvPr id="11" name="Picture 10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1"/>
            <a:ext cx="1761066" cy="990600"/>
          </a:xfrm>
          <a:prstGeom prst="rect">
            <a:avLst/>
          </a:prstGeom>
        </p:spPr>
      </p:pic>
      <p:pic>
        <p:nvPicPr>
          <p:cNvPr id="12" name="Picture 1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1"/>
            <a:ext cx="1761066" cy="990600"/>
          </a:xfrm>
          <a:prstGeom prst="rect">
            <a:avLst/>
          </a:prstGeom>
        </p:spPr>
      </p:pic>
      <p:pic>
        <p:nvPicPr>
          <p:cNvPr id="13" name="Picture 1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1"/>
            <a:ext cx="1761066" cy="990600"/>
          </a:xfrm>
          <a:prstGeom prst="rect">
            <a:avLst/>
          </a:prstGeom>
        </p:spPr>
      </p:pic>
      <p:pic>
        <p:nvPicPr>
          <p:cNvPr id="14" name="Picture 13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1"/>
            <a:ext cx="1761066" cy="990600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3434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343400"/>
            <a:ext cx="1143000" cy="1099358"/>
          </a:xfrm>
          <a:prstGeom prst="rect">
            <a:avLst/>
          </a:prstGeom>
        </p:spPr>
      </p:pic>
      <p:pic>
        <p:nvPicPr>
          <p:cNvPr id="18" name="Picture 1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00" y="3767667"/>
            <a:ext cx="1143000" cy="1099358"/>
          </a:xfrm>
          <a:prstGeom prst="rect">
            <a:avLst/>
          </a:prstGeom>
        </p:spPr>
      </p:pic>
      <p:pic>
        <p:nvPicPr>
          <p:cNvPr id="19" name="Picture 1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181600"/>
            <a:ext cx="1143000" cy="1099358"/>
          </a:xfrm>
          <a:prstGeom prst="rect">
            <a:avLst/>
          </a:prstGeom>
        </p:spPr>
      </p:pic>
      <p:pic>
        <p:nvPicPr>
          <p:cNvPr id="20" name="Picture 1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100" y="4893079"/>
            <a:ext cx="1143000" cy="1099358"/>
          </a:xfrm>
          <a:prstGeom prst="rect">
            <a:avLst/>
          </a:prstGeom>
        </p:spPr>
      </p:pic>
      <p:pic>
        <p:nvPicPr>
          <p:cNvPr id="22" name="Picture 2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8600" y="3767667"/>
            <a:ext cx="1143000" cy="1099358"/>
          </a:xfrm>
          <a:prstGeom prst="rect">
            <a:avLst/>
          </a:prstGeom>
        </p:spPr>
      </p:pic>
      <p:pic>
        <p:nvPicPr>
          <p:cNvPr id="24" name="Picture 23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597" y="190739"/>
            <a:ext cx="2285643" cy="1523762"/>
          </a:xfrm>
          <a:prstGeom prst="rect">
            <a:avLst/>
          </a:prstGeom>
        </p:spPr>
      </p:pic>
      <p:pic>
        <p:nvPicPr>
          <p:cNvPr id="25" name="Picture 24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0"/>
            <a:ext cx="2285643" cy="1523762"/>
          </a:xfrm>
          <a:prstGeom prst="rect">
            <a:avLst/>
          </a:prstGeom>
        </p:spPr>
      </p:pic>
      <p:pic>
        <p:nvPicPr>
          <p:cNvPr id="26" name="Picture 2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9" y="1054019"/>
            <a:ext cx="2285643" cy="1523762"/>
          </a:xfrm>
          <a:prstGeom prst="rect">
            <a:avLst/>
          </a:prstGeom>
        </p:spPr>
      </p:pic>
      <p:pic>
        <p:nvPicPr>
          <p:cNvPr id="27" name="Picture 26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357" y="1143000"/>
            <a:ext cx="2285643" cy="1523762"/>
          </a:xfrm>
          <a:prstGeom prst="rect">
            <a:avLst/>
          </a:prstGeom>
        </p:spPr>
      </p:pic>
      <p:pic>
        <p:nvPicPr>
          <p:cNvPr id="36" name="Picture 3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900" y="4572000"/>
            <a:ext cx="11430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300" y="5410200"/>
            <a:ext cx="1143000" cy="1099358"/>
          </a:xfrm>
          <a:prstGeom prst="rect">
            <a:avLst/>
          </a:prstGeom>
        </p:spPr>
      </p:pic>
      <p:pic>
        <p:nvPicPr>
          <p:cNvPr id="39" name="Picture 3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3348" y="5098544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0100" y="5334000"/>
            <a:ext cx="1143000" cy="1099358"/>
          </a:xfrm>
          <a:prstGeom prst="rect">
            <a:avLst/>
          </a:prstGeom>
        </p:spPr>
      </p:pic>
      <p:pic>
        <p:nvPicPr>
          <p:cNvPr id="42" name="Picture 4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104" y="2272863"/>
            <a:ext cx="1761066" cy="990600"/>
          </a:xfrm>
          <a:prstGeom prst="rect">
            <a:avLst/>
          </a:prstGeom>
        </p:spPr>
      </p:pic>
      <p:pic>
        <p:nvPicPr>
          <p:cNvPr id="43" name="Picture 4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362200"/>
            <a:ext cx="1761066" cy="990600"/>
          </a:xfrm>
          <a:prstGeom prst="rect">
            <a:avLst/>
          </a:prstGeom>
        </p:spPr>
      </p:pic>
      <p:pic>
        <p:nvPicPr>
          <p:cNvPr id="46" name="Picture 4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848" y="1815900"/>
            <a:ext cx="2285643" cy="15237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6" y="33528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39" y="312737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95" y="30453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79" y="4080367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866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73" y="44390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91" y="494904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85" y="5312979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99" y="54102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26" y="455388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9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6" name="Picture 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2209800" cy="1243013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209800" cy="1243013"/>
          </a:xfrm>
          <a:prstGeom prst="rect">
            <a:avLst/>
          </a:prstGeom>
        </p:spPr>
      </p:pic>
      <p:pic>
        <p:nvPicPr>
          <p:cNvPr id="9" name="Picture 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419600"/>
            <a:ext cx="1168400" cy="1099358"/>
          </a:xfrm>
          <a:prstGeom prst="rect">
            <a:avLst/>
          </a:prstGeom>
        </p:spPr>
      </p:pic>
      <p:pic>
        <p:nvPicPr>
          <p:cNvPr id="10" name="Picture 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7" y="4039909"/>
            <a:ext cx="1168400" cy="1099358"/>
          </a:xfrm>
          <a:prstGeom prst="rect">
            <a:avLst/>
          </a:prstGeom>
        </p:spPr>
      </p:pic>
      <p:pic>
        <p:nvPicPr>
          <p:cNvPr id="11" name="Picture 10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267200"/>
            <a:ext cx="1168400" cy="1099358"/>
          </a:xfrm>
          <a:prstGeom prst="rect">
            <a:avLst/>
          </a:prstGeom>
        </p:spPr>
      </p:pic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800" y="3691467"/>
            <a:ext cx="11684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5820"/>
            <a:ext cx="1168400" cy="1099358"/>
          </a:xfrm>
          <a:prstGeom prst="rect">
            <a:avLst/>
          </a:prstGeom>
        </p:spPr>
      </p:pic>
      <p:pic>
        <p:nvPicPr>
          <p:cNvPr id="14" name="Picture 13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0" y="5505820"/>
            <a:ext cx="1168400" cy="1099358"/>
          </a:xfrm>
          <a:prstGeom prst="rect">
            <a:avLst/>
          </a:prstGeom>
        </p:spPr>
      </p:pic>
      <p:pic>
        <p:nvPicPr>
          <p:cNvPr id="15" name="Picture 14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5029200"/>
            <a:ext cx="1168400" cy="1099358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2400" y="3691467"/>
            <a:ext cx="1168400" cy="1099358"/>
          </a:xfrm>
          <a:prstGeom prst="rect">
            <a:avLst/>
          </a:prstGeom>
        </p:spPr>
      </p:pic>
      <p:pic>
        <p:nvPicPr>
          <p:cNvPr id="17" name="Picture 1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2209800" cy="1243013"/>
          </a:xfrm>
          <a:prstGeom prst="rect">
            <a:avLst/>
          </a:prstGeom>
        </p:spPr>
      </p:pic>
      <p:pic>
        <p:nvPicPr>
          <p:cNvPr id="18" name="Picture 1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0"/>
            <a:ext cx="2209800" cy="1243013"/>
          </a:xfrm>
          <a:prstGeom prst="rect">
            <a:avLst/>
          </a:prstGeom>
        </p:spPr>
      </p:pic>
      <p:pic>
        <p:nvPicPr>
          <p:cNvPr id="19" name="Picture 1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762000"/>
            <a:ext cx="2209800" cy="1243013"/>
          </a:xfrm>
          <a:prstGeom prst="rect">
            <a:avLst/>
          </a:prstGeom>
        </p:spPr>
      </p:pic>
      <p:pic>
        <p:nvPicPr>
          <p:cNvPr id="20" name="Picture 1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0"/>
            <a:ext cx="2209800" cy="1243013"/>
          </a:xfrm>
          <a:prstGeom prst="rect">
            <a:avLst/>
          </a:prstGeom>
        </p:spPr>
      </p:pic>
      <p:pic>
        <p:nvPicPr>
          <p:cNvPr id="22" name="Picture 21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04800"/>
            <a:ext cx="2323023" cy="1447800"/>
          </a:xfrm>
          <a:prstGeom prst="rect">
            <a:avLst/>
          </a:prstGeom>
        </p:spPr>
      </p:pic>
      <p:pic>
        <p:nvPicPr>
          <p:cNvPr id="23" name="Picture 22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"/>
            <a:ext cx="2323023" cy="1447800"/>
          </a:xfrm>
          <a:prstGeom prst="rect">
            <a:avLst/>
          </a:prstGeom>
        </p:spPr>
      </p:pic>
      <p:pic>
        <p:nvPicPr>
          <p:cNvPr id="24" name="Picture 2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762000"/>
            <a:ext cx="2323023" cy="1447800"/>
          </a:xfrm>
          <a:prstGeom prst="rect">
            <a:avLst/>
          </a:prstGeom>
        </p:spPr>
      </p:pic>
      <p:pic>
        <p:nvPicPr>
          <p:cNvPr id="25" name="Picture 24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-228600"/>
            <a:ext cx="2323023" cy="1447800"/>
          </a:xfrm>
          <a:prstGeom prst="rect">
            <a:avLst/>
          </a:prstGeom>
        </p:spPr>
      </p:pic>
      <p:pic>
        <p:nvPicPr>
          <p:cNvPr id="26" name="Picture 25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088" y="2119313"/>
            <a:ext cx="2323023" cy="1447800"/>
          </a:xfrm>
          <a:prstGeom prst="rect">
            <a:avLst/>
          </a:prstGeom>
        </p:spPr>
      </p:pic>
      <p:pic>
        <p:nvPicPr>
          <p:cNvPr id="27" name="Picture 26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070741"/>
            <a:ext cx="2323023" cy="1447800"/>
          </a:xfrm>
          <a:prstGeom prst="rect">
            <a:avLst/>
          </a:prstGeom>
        </p:spPr>
      </p:pic>
      <p:pic>
        <p:nvPicPr>
          <p:cNvPr id="28" name="Picture 27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600200"/>
            <a:ext cx="2323023" cy="1447800"/>
          </a:xfrm>
          <a:prstGeom prst="rect">
            <a:avLst/>
          </a:prstGeom>
        </p:spPr>
      </p:pic>
      <p:pic>
        <p:nvPicPr>
          <p:cNvPr id="29" name="Picture 28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524000"/>
            <a:ext cx="2323023" cy="1447800"/>
          </a:xfrm>
          <a:prstGeom prst="rect">
            <a:avLst/>
          </a:prstGeom>
        </p:spPr>
      </p:pic>
      <p:pic>
        <p:nvPicPr>
          <p:cNvPr id="30" name="Picture 29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953000"/>
            <a:ext cx="2225553" cy="1905000"/>
          </a:xfrm>
          <a:prstGeom prst="rect">
            <a:avLst/>
          </a:prstGeom>
        </p:spPr>
      </p:pic>
      <p:pic>
        <p:nvPicPr>
          <p:cNvPr id="31" name="Picture 30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124200"/>
            <a:ext cx="2225553" cy="1905000"/>
          </a:xfrm>
          <a:prstGeom prst="rect">
            <a:avLst/>
          </a:prstGeom>
        </p:spPr>
      </p:pic>
      <p:pic>
        <p:nvPicPr>
          <p:cNvPr id="34" name="Picture 3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823" y="304800"/>
            <a:ext cx="2323023" cy="1447800"/>
          </a:xfrm>
          <a:prstGeom prst="rect">
            <a:avLst/>
          </a:prstGeom>
        </p:spPr>
      </p:pic>
      <p:pic>
        <p:nvPicPr>
          <p:cNvPr id="35" name="Picture 3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014" y="2426493"/>
            <a:ext cx="2209800" cy="1243013"/>
          </a:xfrm>
          <a:prstGeom prst="rect">
            <a:avLst/>
          </a:prstGeom>
        </p:spPr>
      </p:pic>
      <p:pic>
        <p:nvPicPr>
          <p:cNvPr id="36" name="Picture 3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2538165"/>
            <a:ext cx="2209800" cy="1243013"/>
          </a:xfrm>
          <a:prstGeom prst="rect">
            <a:avLst/>
          </a:prstGeom>
        </p:spPr>
      </p:pic>
      <p:pic>
        <p:nvPicPr>
          <p:cNvPr id="37" name="Picture 3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0888" y="5139267"/>
            <a:ext cx="11684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3688" y="5029200"/>
            <a:ext cx="1168400" cy="10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9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4400" y="804333"/>
            <a:ext cx="11430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86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9600" y="1566333"/>
            <a:ext cx="1143000" cy="1099358"/>
          </a:xfrm>
          <a:prstGeom prst="rect">
            <a:avLst/>
          </a:prstGeom>
        </p:spPr>
      </p:pic>
      <p:pic>
        <p:nvPicPr>
          <p:cNvPr id="22" name="Picture 21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23" name="Picture 22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24" name="Picture 23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045" y="1532745"/>
            <a:ext cx="2209800" cy="1243013"/>
          </a:xfrm>
          <a:prstGeom prst="rect">
            <a:avLst/>
          </a:prstGeom>
        </p:spPr>
      </p:pic>
      <p:pic>
        <p:nvPicPr>
          <p:cNvPr id="25" name="Picture 24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442" y="621855"/>
            <a:ext cx="2209800" cy="1243013"/>
          </a:xfrm>
          <a:prstGeom prst="rect">
            <a:avLst/>
          </a:prstGeom>
        </p:spPr>
      </p:pic>
      <p:pic>
        <p:nvPicPr>
          <p:cNvPr id="26" name="Picture 25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5800" y="1614948"/>
            <a:ext cx="2209800" cy="1243013"/>
          </a:xfrm>
          <a:prstGeom prst="rect">
            <a:avLst/>
          </a:prstGeom>
        </p:spPr>
      </p:pic>
      <p:pic>
        <p:nvPicPr>
          <p:cNvPr id="27" name="Picture 26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840" y="4732045"/>
            <a:ext cx="2225553" cy="1905000"/>
          </a:xfrm>
          <a:prstGeom prst="rect">
            <a:avLst/>
          </a:prstGeom>
        </p:spPr>
      </p:pic>
      <p:pic>
        <p:nvPicPr>
          <p:cNvPr id="29" name="Picture 28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702" y="3017664"/>
            <a:ext cx="2225553" cy="1905000"/>
          </a:xfrm>
          <a:prstGeom prst="rect">
            <a:avLst/>
          </a:prstGeom>
        </p:spPr>
      </p:pic>
      <p:pic>
        <p:nvPicPr>
          <p:cNvPr id="32" name="Picture 31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648" y="4160783"/>
            <a:ext cx="2285643" cy="1523762"/>
          </a:xfrm>
          <a:prstGeom prst="rect">
            <a:avLst/>
          </a:prstGeom>
        </p:spPr>
      </p:pic>
      <p:pic>
        <p:nvPicPr>
          <p:cNvPr id="35" name="Picture 34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89897"/>
            <a:ext cx="2200758" cy="1371600"/>
          </a:xfrm>
          <a:prstGeom prst="rect">
            <a:avLst/>
          </a:prstGeom>
        </p:spPr>
      </p:pic>
      <p:pic>
        <p:nvPicPr>
          <p:cNvPr id="36" name="Picture 35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5901" y="4038600"/>
            <a:ext cx="2078494" cy="1295400"/>
          </a:xfrm>
          <a:prstGeom prst="rect">
            <a:avLst/>
          </a:prstGeom>
        </p:spPr>
      </p:pic>
      <p:pic>
        <p:nvPicPr>
          <p:cNvPr id="37" name="Picture 36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659219"/>
            <a:ext cx="1981200" cy="1234762"/>
          </a:xfrm>
          <a:prstGeom prst="rect">
            <a:avLst/>
          </a:prstGeom>
        </p:spPr>
      </p:pic>
      <p:pic>
        <p:nvPicPr>
          <p:cNvPr id="38" name="Picture 37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598" y="3025462"/>
            <a:ext cx="2323023" cy="1447800"/>
          </a:xfrm>
          <a:prstGeom prst="rect">
            <a:avLst/>
          </a:prstGeom>
        </p:spPr>
      </p:pic>
      <p:pic>
        <p:nvPicPr>
          <p:cNvPr id="39" name="Picture 38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33" y="3666797"/>
            <a:ext cx="2323023" cy="1447800"/>
          </a:xfrm>
          <a:prstGeom prst="rect">
            <a:avLst/>
          </a:prstGeom>
        </p:spPr>
      </p:pic>
      <p:pic>
        <p:nvPicPr>
          <p:cNvPr id="43" name="Picture 4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28600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648" y="980894"/>
            <a:ext cx="1143000" cy="1099358"/>
          </a:xfrm>
          <a:prstGeom prst="rect">
            <a:avLst/>
          </a:prstGeom>
        </p:spPr>
      </p:pic>
      <p:pic>
        <p:nvPicPr>
          <p:cNvPr id="41" name="Picture 40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6048" y="405161"/>
            <a:ext cx="1143000" cy="1099358"/>
          </a:xfrm>
          <a:prstGeom prst="rect">
            <a:avLst/>
          </a:prstGeom>
        </p:spPr>
      </p:pic>
      <p:pic>
        <p:nvPicPr>
          <p:cNvPr id="42" name="Picture 4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7848" y="1742894"/>
            <a:ext cx="1143000" cy="1099358"/>
          </a:xfrm>
          <a:prstGeom prst="rect">
            <a:avLst/>
          </a:prstGeom>
        </p:spPr>
      </p:pic>
      <p:pic>
        <p:nvPicPr>
          <p:cNvPr id="47" name="Picture 4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648" y="405161"/>
            <a:ext cx="1143000" cy="1099358"/>
          </a:xfrm>
          <a:prstGeom prst="rect">
            <a:avLst/>
          </a:prstGeom>
        </p:spPr>
      </p:pic>
      <p:pic>
        <p:nvPicPr>
          <p:cNvPr id="48" name="Picture 47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523" y="3162538"/>
            <a:ext cx="2285643" cy="1523762"/>
          </a:xfrm>
          <a:prstGeom prst="rect">
            <a:avLst/>
          </a:prstGeom>
        </p:spPr>
      </p:pic>
      <p:pic>
        <p:nvPicPr>
          <p:cNvPr id="49" name="Picture 48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445" y="5323524"/>
            <a:ext cx="2285643" cy="15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1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81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1  2  3  4  5  6  7  8  9  10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Vũ Minh Giang</cp:lastModifiedBy>
  <cp:revision>19</cp:revision>
  <cp:lastPrinted>2018-05-14T09:51:48Z</cp:lastPrinted>
  <dcterms:created xsi:type="dcterms:W3CDTF">2017-12-12T05:00:17Z</dcterms:created>
  <dcterms:modified xsi:type="dcterms:W3CDTF">2025-11-12T15:56:46Z</dcterms:modified>
</cp:coreProperties>
</file>