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latin typeface="+mj-lt"/>
              </a:rPr>
              <a:t>-VĐCB</a:t>
            </a:r>
            <a:r>
              <a:rPr lang="vi-VN" sz="2400" dirty="0">
                <a:latin typeface="+mj-lt"/>
              </a:rPr>
              <a:t>: Chạy liên tục theo hướng thẳng 15m trong khoảng 10 giây </a:t>
            </a:r>
            <a:endParaRPr lang="vi-VN" sz="2400" dirty="0">
              <a:latin typeface="+mj-lt"/>
            </a:endParaRPr>
          </a:p>
          <a:p>
            <a:pPr algn="ctr"/>
            <a:r>
              <a:rPr lang="vi-VN" sz="2400" dirty="0" smtClean="0">
                <a:latin typeface="+mj-lt"/>
              </a:rPr>
              <a:t>- </a:t>
            </a:r>
            <a:r>
              <a:rPr lang="vi-VN" sz="2400" dirty="0">
                <a:latin typeface="+mj-lt"/>
              </a:rPr>
              <a:t>TC: Bắt bóng</a:t>
            </a:r>
            <a:endParaRPr lang="vi-VN" sz="24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vi-VN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524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447800" y="5080367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the su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Hồi Tĩnh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49</Words>
  <Application>Microsoft Office PowerPoint</Application>
  <PresentationFormat>On-screen Show (4:3)</PresentationFormat>
  <Paragraphs>10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A</cp:lastModifiedBy>
  <cp:revision>23</cp:revision>
  <dcterms:created xsi:type="dcterms:W3CDTF">2018-09-23T00:58:49Z</dcterms:created>
  <dcterms:modified xsi:type="dcterms:W3CDTF">2026-04-14T12:04:00Z</dcterms:modified>
</cp:coreProperties>
</file>